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310" r:id="rId2"/>
    <p:sldId id="313" r:id="rId3"/>
    <p:sldId id="309" r:id="rId4"/>
    <p:sldId id="260" r:id="rId5"/>
    <p:sldId id="293" r:id="rId6"/>
    <p:sldId id="294" r:id="rId7"/>
    <p:sldId id="308" r:id="rId8"/>
    <p:sldId id="262" r:id="rId9"/>
    <p:sldId id="314" r:id="rId10"/>
    <p:sldId id="263" r:id="rId11"/>
    <p:sldId id="297" r:id="rId12"/>
    <p:sldId id="265" r:id="rId13"/>
    <p:sldId id="295" r:id="rId14"/>
    <p:sldId id="296" r:id="rId15"/>
    <p:sldId id="266" r:id="rId16"/>
    <p:sldId id="267" r:id="rId17"/>
    <p:sldId id="268" r:id="rId18"/>
    <p:sldId id="305" r:id="rId19"/>
    <p:sldId id="269" r:id="rId20"/>
    <p:sldId id="315" r:id="rId21"/>
    <p:sldId id="30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168"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ata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_rels/drawing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05BDCA-5E4D-4ACC-96BF-A7F66C847437}"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9CBCE773-6379-49BA-8ACE-7893B65C0EEB}">
      <dgm:prSet/>
      <dgm:spPr/>
      <dgm:t>
        <a:bodyPr/>
        <a:lstStyle/>
        <a:p>
          <a:r>
            <a:rPr lang="en-US" b="0" i="0"/>
            <a:t>Problem:</a:t>
          </a:r>
          <a:endParaRPr lang="en-US"/>
        </a:p>
      </dgm:t>
    </dgm:pt>
    <dgm:pt modelId="{CCF71FFC-C429-48D5-9A63-F7468D3C6A3C}" type="parTrans" cxnId="{ED0410F0-B4BD-4DBB-9FFC-B9CC5F3ABDBC}">
      <dgm:prSet/>
      <dgm:spPr/>
      <dgm:t>
        <a:bodyPr/>
        <a:lstStyle/>
        <a:p>
          <a:endParaRPr lang="en-US"/>
        </a:p>
      </dgm:t>
    </dgm:pt>
    <dgm:pt modelId="{1A02BAC1-9CC1-4DA9-9CDF-DC8BB593D46D}" type="sibTrans" cxnId="{ED0410F0-B4BD-4DBB-9FFC-B9CC5F3ABDBC}">
      <dgm:prSet/>
      <dgm:spPr/>
      <dgm:t>
        <a:bodyPr/>
        <a:lstStyle/>
        <a:p>
          <a:endParaRPr lang="en-US"/>
        </a:p>
      </dgm:t>
    </dgm:pt>
    <dgm:pt modelId="{2AEED40B-262C-4E1D-8742-CB91EB43BC7D}">
      <dgm:prSet/>
      <dgm:spPr/>
      <dgm:t>
        <a:bodyPr/>
        <a:lstStyle/>
        <a:p>
          <a:r>
            <a:rPr lang="en-US" b="0" i="0"/>
            <a:t>Difficulty in obtaining data from webpages for analysis and visualization.</a:t>
          </a:r>
          <a:endParaRPr lang="en-US"/>
        </a:p>
      </dgm:t>
    </dgm:pt>
    <dgm:pt modelId="{7B49DE59-3107-4594-AE56-0156C2F4707C}" type="parTrans" cxnId="{0BC86181-7A6A-4FD2-A12C-92C8EFDC3696}">
      <dgm:prSet/>
      <dgm:spPr/>
      <dgm:t>
        <a:bodyPr/>
        <a:lstStyle/>
        <a:p>
          <a:endParaRPr lang="en-US"/>
        </a:p>
      </dgm:t>
    </dgm:pt>
    <dgm:pt modelId="{2D5CFF51-CD30-4395-9511-35E3C16599C4}" type="sibTrans" cxnId="{0BC86181-7A6A-4FD2-A12C-92C8EFDC3696}">
      <dgm:prSet/>
      <dgm:spPr/>
      <dgm:t>
        <a:bodyPr/>
        <a:lstStyle/>
        <a:p>
          <a:endParaRPr lang="en-US"/>
        </a:p>
      </dgm:t>
    </dgm:pt>
    <dgm:pt modelId="{89A481E6-7A19-4536-8F78-B0B46AD7423D}">
      <dgm:prSet/>
      <dgm:spPr/>
      <dgm:t>
        <a:bodyPr/>
        <a:lstStyle/>
        <a:p>
          <a:r>
            <a:rPr lang="en-US" b="0" i="0"/>
            <a:t>Lack of real-time and accurate information on rate lists for products or services.</a:t>
          </a:r>
          <a:endParaRPr lang="en-US"/>
        </a:p>
      </dgm:t>
    </dgm:pt>
    <dgm:pt modelId="{371A803A-FCA9-424A-91CA-19F3AF632C5C}" type="parTrans" cxnId="{8BDB540A-299B-4CDB-A8E3-2920D28C7F42}">
      <dgm:prSet/>
      <dgm:spPr/>
      <dgm:t>
        <a:bodyPr/>
        <a:lstStyle/>
        <a:p>
          <a:endParaRPr lang="en-US"/>
        </a:p>
      </dgm:t>
    </dgm:pt>
    <dgm:pt modelId="{734528A5-B4B3-43EA-82CD-B53F5B2B40DE}" type="sibTrans" cxnId="{8BDB540A-299B-4CDB-A8E3-2920D28C7F42}">
      <dgm:prSet/>
      <dgm:spPr/>
      <dgm:t>
        <a:bodyPr/>
        <a:lstStyle/>
        <a:p>
          <a:endParaRPr lang="en-US"/>
        </a:p>
      </dgm:t>
    </dgm:pt>
    <dgm:pt modelId="{367308BF-4187-4645-A317-3EADFF74FCB8}">
      <dgm:prSet/>
      <dgm:spPr/>
      <dgm:t>
        <a:bodyPr/>
        <a:lstStyle/>
        <a:p>
          <a:r>
            <a:rPr lang="en-US" b="0" i="0"/>
            <a:t>Inability to track competitor prices and offerings efficiently.</a:t>
          </a:r>
          <a:endParaRPr lang="en-US"/>
        </a:p>
      </dgm:t>
    </dgm:pt>
    <dgm:pt modelId="{0CC945F3-3883-4902-885F-71E86663595E}" type="parTrans" cxnId="{931AEC96-6CBD-4C56-AC2C-E0868DDE9019}">
      <dgm:prSet/>
      <dgm:spPr/>
      <dgm:t>
        <a:bodyPr/>
        <a:lstStyle/>
        <a:p>
          <a:endParaRPr lang="en-US"/>
        </a:p>
      </dgm:t>
    </dgm:pt>
    <dgm:pt modelId="{EEC28FB5-387B-4414-AC38-A4E4E49B6847}" type="sibTrans" cxnId="{931AEC96-6CBD-4C56-AC2C-E0868DDE9019}">
      <dgm:prSet/>
      <dgm:spPr/>
      <dgm:t>
        <a:bodyPr/>
        <a:lstStyle/>
        <a:p>
          <a:endParaRPr lang="en-US"/>
        </a:p>
      </dgm:t>
    </dgm:pt>
    <dgm:pt modelId="{0875EAF2-4EBC-436E-B3F1-6F8229850AFA}" type="pres">
      <dgm:prSet presAssocID="{B405BDCA-5E4D-4ACC-96BF-A7F66C847437}" presName="linear" presStyleCnt="0">
        <dgm:presLayoutVars>
          <dgm:animLvl val="lvl"/>
          <dgm:resizeHandles val="exact"/>
        </dgm:presLayoutVars>
      </dgm:prSet>
      <dgm:spPr/>
    </dgm:pt>
    <dgm:pt modelId="{C24518D9-FD7D-43BD-960E-F1ABEA937555}" type="pres">
      <dgm:prSet presAssocID="{9CBCE773-6379-49BA-8ACE-7893B65C0EEB}" presName="parentText" presStyleLbl="node1" presStyleIdx="0" presStyleCnt="4">
        <dgm:presLayoutVars>
          <dgm:chMax val="0"/>
          <dgm:bulletEnabled val="1"/>
        </dgm:presLayoutVars>
      </dgm:prSet>
      <dgm:spPr/>
    </dgm:pt>
    <dgm:pt modelId="{42E3C51C-2334-46FC-B0A4-04322C9C395B}" type="pres">
      <dgm:prSet presAssocID="{1A02BAC1-9CC1-4DA9-9CDF-DC8BB593D46D}" presName="spacer" presStyleCnt="0"/>
      <dgm:spPr/>
    </dgm:pt>
    <dgm:pt modelId="{E7849348-FBA0-410F-B974-87A9E120FD50}" type="pres">
      <dgm:prSet presAssocID="{2AEED40B-262C-4E1D-8742-CB91EB43BC7D}" presName="parentText" presStyleLbl="node1" presStyleIdx="1" presStyleCnt="4">
        <dgm:presLayoutVars>
          <dgm:chMax val="0"/>
          <dgm:bulletEnabled val="1"/>
        </dgm:presLayoutVars>
      </dgm:prSet>
      <dgm:spPr/>
    </dgm:pt>
    <dgm:pt modelId="{CEB469B4-5185-4696-A78C-437C85CC7B78}" type="pres">
      <dgm:prSet presAssocID="{2D5CFF51-CD30-4395-9511-35E3C16599C4}" presName="spacer" presStyleCnt="0"/>
      <dgm:spPr/>
    </dgm:pt>
    <dgm:pt modelId="{0C82703A-557A-44B5-AA25-C1D7134ED95A}" type="pres">
      <dgm:prSet presAssocID="{89A481E6-7A19-4536-8F78-B0B46AD7423D}" presName="parentText" presStyleLbl="node1" presStyleIdx="2" presStyleCnt="4">
        <dgm:presLayoutVars>
          <dgm:chMax val="0"/>
          <dgm:bulletEnabled val="1"/>
        </dgm:presLayoutVars>
      </dgm:prSet>
      <dgm:spPr/>
    </dgm:pt>
    <dgm:pt modelId="{E9674CDD-5805-4880-AD43-B532942052D7}" type="pres">
      <dgm:prSet presAssocID="{734528A5-B4B3-43EA-82CD-B53F5B2B40DE}" presName="spacer" presStyleCnt="0"/>
      <dgm:spPr/>
    </dgm:pt>
    <dgm:pt modelId="{951E96E2-D699-4A9D-9BB6-68C45AECA545}" type="pres">
      <dgm:prSet presAssocID="{367308BF-4187-4645-A317-3EADFF74FCB8}" presName="parentText" presStyleLbl="node1" presStyleIdx="3" presStyleCnt="4">
        <dgm:presLayoutVars>
          <dgm:chMax val="0"/>
          <dgm:bulletEnabled val="1"/>
        </dgm:presLayoutVars>
      </dgm:prSet>
      <dgm:spPr/>
    </dgm:pt>
  </dgm:ptLst>
  <dgm:cxnLst>
    <dgm:cxn modelId="{8BDB540A-299B-4CDB-A8E3-2920D28C7F42}" srcId="{B405BDCA-5E4D-4ACC-96BF-A7F66C847437}" destId="{89A481E6-7A19-4536-8F78-B0B46AD7423D}" srcOrd="2" destOrd="0" parTransId="{371A803A-FCA9-424A-91CA-19F3AF632C5C}" sibTransId="{734528A5-B4B3-43EA-82CD-B53F5B2B40DE}"/>
    <dgm:cxn modelId="{F1152137-F462-49A8-B8DC-5B8290996B8E}" type="presOf" srcId="{89A481E6-7A19-4536-8F78-B0B46AD7423D}" destId="{0C82703A-557A-44B5-AA25-C1D7134ED95A}" srcOrd="0" destOrd="0" presId="urn:microsoft.com/office/officeart/2005/8/layout/vList2"/>
    <dgm:cxn modelId="{42D2D362-E8C2-4606-BB35-917B78BCF94A}" type="presOf" srcId="{2AEED40B-262C-4E1D-8742-CB91EB43BC7D}" destId="{E7849348-FBA0-410F-B974-87A9E120FD50}" srcOrd="0" destOrd="0" presId="urn:microsoft.com/office/officeart/2005/8/layout/vList2"/>
    <dgm:cxn modelId="{0BC86181-7A6A-4FD2-A12C-92C8EFDC3696}" srcId="{B405BDCA-5E4D-4ACC-96BF-A7F66C847437}" destId="{2AEED40B-262C-4E1D-8742-CB91EB43BC7D}" srcOrd="1" destOrd="0" parTransId="{7B49DE59-3107-4594-AE56-0156C2F4707C}" sibTransId="{2D5CFF51-CD30-4395-9511-35E3C16599C4}"/>
    <dgm:cxn modelId="{45C27185-0D10-4569-9E81-103F7944EB49}" type="presOf" srcId="{367308BF-4187-4645-A317-3EADFF74FCB8}" destId="{951E96E2-D699-4A9D-9BB6-68C45AECA545}" srcOrd="0" destOrd="0" presId="urn:microsoft.com/office/officeart/2005/8/layout/vList2"/>
    <dgm:cxn modelId="{B5D0BD92-5B34-4AB3-9E34-74CDD8F8927C}" type="presOf" srcId="{B405BDCA-5E4D-4ACC-96BF-A7F66C847437}" destId="{0875EAF2-4EBC-436E-B3F1-6F8229850AFA}" srcOrd="0" destOrd="0" presId="urn:microsoft.com/office/officeart/2005/8/layout/vList2"/>
    <dgm:cxn modelId="{931AEC96-6CBD-4C56-AC2C-E0868DDE9019}" srcId="{B405BDCA-5E4D-4ACC-96BF-A7F66C847437}" destId="{367308BF-4187-4645-A317-3EADFF74FCB8}" srcOrd="3" destOrd="0" parTransId="{0CC945F3-3883-4902-885F-71E86663595E}" sibTransId="{EEC28FB5-387B-4414-AC38-A4E4E49B6847}"/>
    <dgm:cxn modelId="{46FBCCEE-D9C5-4FDB-A07B-BFA0D99404CE}" type="presOf" srcId="{9CBCE773-6379-49BA-8ACE-7893B65C0EEB}" destId="{C24518D9-FD7D-43BD-960E-F1ABEA937555}" srcOrd="0" destOrd="0" presId="urn:microsoft.com/office/officeart/2005/8/layout/vList2"/>
    <dgm:cxn modelId="{ED0410F0-B4BD-4DBB-9FFC-B9CC5F3ABDBC}" srcId="{B405BDCA-5E4D-4ACC-96BF-A7F66C847437}" destId="{9CBCE773-6379-49BA-8ACE-7893B65C0EEB}" srcOrd="0" destOrd="0" parTransId="{CCF71FFC-C429-48D5-9A63-F7468D3C6A3C}" sibTransId="{1A02BAC1-9CC1-4DA9-9CDF-DC8BB593D46D}"/>
    <dgm:cxn modelId="{AF1699C4-8D54-44F4-A10B-717E4851AF5E}" type="presParOf" srcId="{0875EAF2-4EBC-436E-B3F1-6F8229850AFA}" destId="{C24518D9-FD7D-43BD-960E-F1ABEA937555}" srcOrd="0" destOrd="0" presId="urn:microsoft.com/office/officeart/2005/8/layout/vList2"/>
    <dgm:cxn modelId="{C12EEAFA-7F05-4E0A-86DD-436E563B2944}" type="presParOf" srcId="{0875EAF2-4EBC-436E-B3F1-6F8229850AFA}" destId="{42E3C51C-2334-46FC-B0A4-04322C9C395B}" srcOrd="1" destOrd="0" presId="urn:microsoft.com/office/officeart/2005/8/layout/vList2"/>
    <dgm:cxn modelId="{4AE85C60-3DAD-4DF2-9FB5-5F7F51210975}" type="presParOf" srcId="{0875EAF2-4EBC-436E-B3F1-6F8229850AFA}" destId="{E7849348-FBA0-410F-B974-87A9E120FD50}" srcOrd="2" destOrd="0" presId="urn:microsoft.com/office/officeart/2005/8/layout/vList2"/>
    <dgm:cxn modelId="{DF7B6A83-DF4D-4AE1-B57F-5E30F8869D9E}" type="presParOf" srcId="{0875EAF2-4EBC-436E-B3F1-6F8229850AFA}" destId="{CEB469B4-5185-4696-A78C-437C85CC7B78}" srcOrd="3" destOrd="0" presId="urn:microsoft.com/office/officeart/2005/8/layout/vList2"/>
    <dgm:cxn modelId="{236564D4-DCF8-458A-923E-DF6A72BB902E}" type="presParOf" srcId="{0875EAF2-4EBC-436E-B3F1-6F8229850AFA}" destId="{0C82703A-557A-44B5-AA25-C1D7134ED95A}" srcOrd="4" destOrd="0" presId="urn:microsoft.com/office/officeart/2005/8/layout/vList2"/>
    <dgm:cxn modelId="{98C1C6BC-0B83-47F6-B298-75936C2F991A}" type="presParOf" srcId="{0875EAF2-4EBC-436E-B3F1-6F8229850AFA}" destId="{E9674CDD-5805-4880-AD43-B532942052D7}" srcOrd="5" destOrd="0" presId="urn:microsoft.com/office/officeart/2005/8/layout/vList2"/>
    <dgm:cxn modelId="{C7A9EEA8-EAB9-4BEF-8434-81EF0824B38B}" type="presParOf" srcId="{0875EAF2-4EBC-436E-B3F1-6F8229850AFA}" destId="{951E96E2-D699-4A9D-9BB6-68C45AECA545}"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19AAD2-F1D9-4163-995E-239230F3D904}"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72112678-19E8-426A-918F-1BFF573314AC}">
      <dgm:prSet/>
      <dgm:spPr/>
      <dgm:t>
        <a:bodyPr/>
        <a:lstStyle/>
        <a:p>
          <a:r>
            <a:rPr lang="en-US" b="0" i="0"/>
            <a:t>Solution:</a:t>
          </a:r>
          <a:endParaRPr lang="en-US"/>
        </a:p>
      </dgm:t>
    </dgm:pt>
    <dgm:pt modelId="{A233501D-9EB8-4038-A7E8-00616DA35109}" type="parTrans" cxnId="{79BF0AAC-AEF5-4E2A-B34E-B622964151C4}">
      <dgm:prSet/>
      <dgm:spPr/>
      <dgm:t>
        <a:bodyPr/>
        <a:lstStyle/>
        <a:p>
          <a:endParaRPr lang="en-US"/>
        </a:p>
      </dgm:t>
    </dgm:pt>
    <dgm:pt modelId="{51F21952-3C6E-4BA0-A161-9D9A1BE11F77}" type="sibTrans" cxnId="{79BF0AAC-AEF5-4E2A-B34E-B622964151C4}">
      <dgm:prSet/>
      <dgm:spPr/>
      <dgm:t>
        <a:bodyPr/>
        <a:lstStyle/>
        <a:p>
          <a:endParaRPr lang="en-US"/>
        </a:p>
      </dgm:t>
    </dgm:pt>
    <dgm:pt modelId="{D969AA4A-D414-43EC-821A-EAF1D842E243}">
      <dgm:prSet/>
      <dgm:spPr/>
      <dgm:t>
        <a:bodyPr/>
        <a:lstStyle/>
        <a:p>
          <a:r>
            <a:rPr lang="en-US" b="0" i="0"/>
            <a:t>Developed a data retrieval system that extracts information from webpages.</a:t>
          </a:r>
          <a:endParaRPr lang="en-US"/>
        </a:p>
      </dgm:t>
    </dgm:pt>
    <dgm:pt modelId="{5FB4627A-523A-478A-9647-FE89DAB49126}" type="parTrans" cxnId="{6BA1B776-B2C3-49CC-A4B2-AE48943BA42B}">
      <dgm:prSet/>
      <dgm:spPr/>
      <dgm:t>
        <a:bodyPr/>
        <a:lstStyle/>
        <a:p>
          <a:endParaRPr lang="en-US"/>
        </a:p>
      </dgm:t>
    </dgm:pt>
    <dgm:pt modelId="{6A77A3E9-4F45-45F5-8C5B-54FB86C05E74}" type="sibTrans" cxnId="{6BA1B776-B2C3-49CC-A4B2-AE48943BA42B}">
      <dgm:prSet/>
      <dgm:spPr/>
      <dgm:t>
        <a:bodyPr/>
        <a:lstStyle/>
        <a:p>
          <a:endParaRPr lang="en-US"/>
        </a:p>
      </dgm:t>
    </dgm:pt>
    <dgm:pt modelId="{E6AC2EB5-C577-41AE-990B-F448CC7E8CC2}">
      <dgm:prSet/>
      <dgm:spPr/>
      <dgm:t>
        <a:bodyPr/>
        <a:lstStyle/>
        <a:p>
          <a:r>
            <a:rPr lang="en-US" b="0" i="0"/>
            <a:t>Implemented data visualization techniques to present the extracted data in a user-friendly format.</a:t>
          </a:r>
          <a:endParaRPr lang="en-US"/>
        </a:p>
      </dgm:t>
    </dgm:pt>
    <dgm:pt modelId="{B8D0C9EE-F9EB-4BDF-B18D-8408A374EF33}" type="parTrans" cxnId="{7E089979-FBB9-42F9-BD4D-462D57EA4787}">
      <dgm:prSet/>
      <dgm:spPr/>
      <dgm:t>
        <a:bodyPr/>
        <a:lstStyle/>
        <a:p>
          <a:endParaRPr lang="en-US"/>
        </a:p>
      </dgm:t>
    </dgm:pt>
    <dgm:pt modelId="{6F2A43EF-3BD7-4633-91AC-A48BB151B9C6}" type="sibTrans" cxnId="{7E089979-FBB9-42F9-BD4D-462D57EA4787}">
      <dgm:prSet/>
      <dgm:spPr/>
      <dgm:t>
        <a:bodyPr/>
        <a:lstStyle/>
        <a:p>
          <a:endParaRPr lang="en-US"/>
        </a:p>
      </dgm:t>
    </dgm:pt>
    <dgm:pt modelId="{268A9BC5-3186-4565-91B5-AECFAE1475C5}">
      <dgm:prSet/>
      <dgm:spPr/>
      <dgm:t>
        <a:bodyPr/>
        <a:lstStyle/>
        <a:p>
          <a:r>
            <a:rPr lang="en-US" b="0" i="0"/>
            <a:t>Created a streamlined process for updating and maintaining the retrieved data.</a:t>
          </a:r>
          <a:endParaRPr lang="en-US"/>
        </a:p>
      </dgm:t>
    </dgm:pt>
    <dgm:pt modelId="{4722E38A-1583-436F-AD22-8E2D6467A1B1}" type="parTrans" cxnId="{71614917-1043-4BD5-8138-E573FDDC05B5}">
      <dgm:prSet/>
      <dgm:spPr/>
      <dgm:t>
        <a:bodyPr/>
        <a:lstStyle/>
        <a:p>
          <a:endParaRPr lang="en-US"/>
        </a:p>
      </dgm:t>
    </dgm:pt>
    <dgm:pt modelId="{CDC99753-22AF-49AF-9E60-84E278375E01}" type="sibTrans" cxnId="{71614917-1043-4BD5-8138-E573FDDC05B5}">
      <dgm:prSet/>
      <dgm:spPr/>
      <dgm:t>
        <a:bodyPr/>
        <a:lstStyle/>
        <a:p>
          <a:endParaRPr lang="en-US"/>
        </a:p>
      </dgm:t>
    </dgm:pt>
    <dgm:pt modelId="{2A5F6DA5-1B7D-49DF-B7B1-2EBAB8AEFF67}" type="pres">
      <dgm:prSet presAssocID="{4719AAD2-F1D9-4163-995E-239230F3D904}" presName="linear" presStyleCnt="0">
        <dgm:presLayoutVars>
          <dgm:animLvl val="lvl"/>
          <dgm:resizeHandles val="exact"/>
        </dgm:presLayoutVars>
      </dgm:prSet>
      <dgm:spPr/>
    </dgm:pt>
    <dgm:pt modelId="{BDF1889C-503D-483A-BC9F-DE6F750566CD}" type="pres">
      <dgm:prSet presAssocID="{72112678-19E8-426A-918F-1BFF573314AC}" presName="parentText" presStyleLbl="node1" presStyleIdx="0" presStyleCnt="4">
        <dgm:presLayoutVars>
          <dgm:chMax val="0"/>
          <dgm:bulletEnabled val="1"/>
        </dgm:presLayoutVars>
      </dgm:prSet>
      <dgm:spPr/>
    </dgm:pt>
    <dgm:pt modelId="{324E525B-D742-41C1-BFF1-CB18B178B86E}" type="pres">
      <dgm:prSet presAssocID="{51F21952-3C6E-4BA0-A161-9D9A1BE11F77}" presName="spacer" presStyleCnt="0"/>
      <dgm:spPr/>
    </dgm:pt>
    <dgm:pt modelId="{B11188FF-7941-4703-891B-5D1B8B8DCFB8}" type="pres">
      <dgm:prSet presAssocID="{D969AA4A-D414-43EC-821A-EAF1D842E243}" presName="parentText" presStyleLbl="node1" presStyleIdx="1" presStyleCnt="4">
        <dgm:presLayoutVars>
          <dgm:chMax val="0"/>
          <dgm:bulletEnabled val="1"/>
        </dgm:presLayoutVars>
      </dgm:prSet>
      <dgm:spPr/>
    </dgm:pt>
    <dgm:pt modelId="{60CE7854-1504-4E4E-8A61-5EE7D68149F0}" type="pres">
      <dgm:prSet presAssocID="{6A77A3E9-4F45-45F5-8C5B-54FB86C05E74}" presName="spacer" presStyleCnt="0"/>
      <dgm:spPr/>
    </dgm:pt>
    <dgm:pt modelId="{DEA2FC97-B91A-4E95-9D1D-885B1AF6A3E9}" type="pres">
      <dgm:prSet presAssocID="{E6AC2EB5-C577-41AE-990B-F448CC7E8CC2}" presName="parentText" presStyleLbl="node1" presStyleIdx="2" presStyleCnt="4">
        <dgm:presLayoutVars>
          <dgm:chMax val="0"/>
          <dgm:bulletEnabled val="1"/>
        </dgm:presLayoutVars>
      </dgm:prSet>
      <dgm:spPr/>
    </dgm:pt>
    <dgm:pt modelId="{AAFB07BA-71AC-4C70-A87F-59B029AAB8A7}" type="pres">
      <dgm:prSet presAssocID="{6F2A43EF-3BD7-4633-91AC-A48BB151B9C6}" presName="spacer" presStyleCnt="0"/>
      <dgm:spPr/>
    </dgm:pt>
    <dgm:pt modelId="{ABEC381B-0496-4852-9DE6-039AF37A52AE}" type="pres">
      <dgm:prSet presAssocID="{268A9BC5-3186-4565-91B5-AECFAE1475C5}" presName="parentText" presStyleLbl="node1" presStyleIdx="3" presStyleCnt="4">
        <dgm:presLayoutVars>
          <dgm:chMax val="0"/>
          <dgm:bulletEnabled val="1"/>
        </dgm:presLayoutVars>
      </dgm:prSet>
      <dgm:spPr/>
    </dgm:pt>
  </dgm:ptLst>
  <dgm:cxnLst>
    <dgm:cxn modelId="{71614917-1043-4BD5-8138-E573FDDC05B5}" srcId="{4719AAD2-F1D9-4163-995E-239230F3D904}" destId="{268A9BC5-3186-4565-91B5-AECFAE1475C5}" srcOrd="3" destOrd="0" parTransId="{4722E38A-1583-436F-AD22-8E2D6467A1B1}" sibTransId="{CDC99753-22AF-49AF-9E60-84E278375E01}"/>
    <dgm:cxn modelId="{37D80020-75AD-40DE-9CB9-FF986981577C}" type="presOf" srcId="{72112678-19E8-426A-918F-1BFF573314AC}" destId="{BDF1889C-503D-483A-BC9F-DE6F750566CD}" srcOrd="0" destOrd="0" presId="urn:microsoft.com/office/officeart/2005/8/layout/vList2"/>
    <dgm:cxn modelId="{0D05312B-8C67-455B-94C5-2E006A90D2FF}" type="presOf" srcId="{4719AAD2-F1D9-4163-995E-239230F3D904}" destId="{2A5F6DA5-1B7D-49DF-B7B1-2EBAB8AEFF67}" srcOrd="0" destOrd="0" presId="urn:microsoft.com/office/officeart/2005/8/layout/vList2"/>
    <dgm:cxn modelId="{70A95346-9DDF-4730-B5D0-4C789367E96B}" type="presOf" srcId="{E6AC2EB5-C577-41AE-990B-F448CC7E8CC2}" destId="{DEA2FC97-B91A-4E95-9D1D-885B1AF6A3E9}" srcOrd="0" destOrd="0" presId="urn:microsoft.com/office/officeart/2005/8/layout/vList2"/>
    <dgm:cxn modelId="{F191D469-F0EA-4016-A75B-96CB02D68BCF}" type="presOf" srcId="{D969AA4A-D414-43EC-821A-EAF1D842E243}" destId="{B11188FF-7941-4703-891B-5D1B8B8DCFB8}" srcOrd="0" destOrd="0" presId="urn:microsoft.com/office/officeart/2005/8/layout/vList2"/>
    <dgm:cxn modelId="{6BA1B776-B2C3-49CC-A4B2-AE48943BA42B}" srcId="{4719AAD2-F1D9-4163-995E-239230F3D904}" destId="{D969AA4A-D414-43EC-821A-EAF1D842E243}" srcOrd="1" destOrd="0" parTransId="{5FB4627A-523A-478A-9647-FE89DAB49126}" sibTransId="{6A77A3E9-4F45-45F5-8C5B-54FB86C05E74}"/>
    <dgm:cxn modelId="{7E089979-FBB9-42F9-BD4D-462D57EA4787}" srcId="{4719AAD2-F1D9-4163-995E-239230F3D904}" destId="{E6AC2EB5-C577-41AE-990B-F448CC7E8CC2}" srcOrd="2" destOrd="0" parTransId="{B8D0C9EE-F9EB-4BDF-B18D-8408A374EF33}" sibTransId="{6F2A43EF-3BD7-4633-91AC-A48BB151B9C6}"/>
    <dgm:cxn modelId="{79BF0AAC-AEF5-4E2A-B34E-B622964151C4}" srcId="{4719AAD2-F1D9-4163-995E-239230F3D904}" destId="{72112678-19E8-426A-918F-1BFF573314AC}" srcOrd="0" destOrd="0" parTransId="{A233501D-9EB8-4038-A7E8-00616DA35109}" sibTransId="{51F21952-3C6E-4BA0-A161-9D9A1BE11F77}"/>
    <dgm:cxn modelId="{D744F7C3-076B-45BF-ABB4-8A7A8B3AFFBF}" type="presOf" srcId="{268A9BC5-3186-4565-91B5-AECFAE1475C5}" destId="{ABEC381B-0496-4852-9DE6-039AF37A52AE}" srcOrd="0" destOrd="0" presId="urn:microsoft.com/office/officeart/2005/8/layout/vList2"/>
    <dgm:cxn modelId="{03A05A23-05C6-45B0-B518-6F29CEBACEA2}" type="presParOf" srcId="{2A5F6DA5-1B7D-49DF-B7B1-2EBAB8AEFF67}" destId="{BDF1889C-503D-483A-BC9F-DE6F750566CD}" srcOrd="0" destOrd="0" presId="urn:microsoft.com/office/officeart/2005/8/layout/vList2"/>
    <dgm:cxn modelId="{8142F2DF-6821-4A58-959E-96B11BDCE454}" type="presParOf" srcId="{2A5F6DA5-1B7D-49DF-B7B1-2EBAB8AEFF67}" destId="{324E525B-D742-41C1-BFF1-CB18B178B86E}" srcOrd="1" destOrd="0" presId="urn:microsoft.com/office/officeart/2005/8/layout/vList2"/>
    <dgm:cxn modelId="{7E4CC70F-2DC2-45A5-90E5-9233F582BC0D}" type="presParOf" srcId="{2A5F6DA5-1B7D-49DF-B7B1-2EBAB8AEFF67}" destId="{B11188FF-7941-4703-891B-5D1B8B8DCFB8}" srcOrd="2" destOrd="0" presId="urn:microsoft.com/office/officeart/2005/8/layout/vList2"/>
    <dgm:cxn modelId="{9524EBA2-7087-4998-BE17-18100F16C22A}" type="presParOf" srcId="{2A5F6DA5-1B7D-49DF-B7B1-2EBAB8AEFF67}" destId="{60CE7854-1504-4E4E-8A61-5EE7D68149F0}" srcOrd="3" destOrd="0" presId="urn:microsoft.com/office/officeart/2005/8/layout/vList2"/>
    <dgm:cxn modelId="{93A5B89E-5763-4C4F-BBCB-8BCD51AB3282}" type="presParOf" srcId="{2A5F6DA5-1B7D-49DF-B7B1-2EBAB8AEFF67}" destId="{DEA2FC97-B91A-4E95-9D1D-885B1AF6A3E9}" srcOrd="4" destOrd="0" presId="urn:microsoft.com/office/officeart/2005/8/layout/vList2"/>
    <dgm:cxn modelId="{AB542DB4-0F08-4D73-9E17-3E318C8C8D99}" type="presParOf" srcId="{2A5F6DA5-1B7D-49DF-B7B1-2EBAB8AEFF67}" destId="{AAFB07BA-71AC-4C70-A87F-59B029AAB8A7}" srcOrd="5" destOrd="0" presId="urn:microsoft.com/office/officeart/2005/8/layout/vList2"/>
    <dgm:cxn modelId="{A341FFE5-71D6-4327-918F-C8D535C95E40}" type="presParOf" srcId="{2A5F6DA5-1B7D-49DF-B7B1-2EBAB8AEFF67}" destId="{ABEC381B-0496-4852-9DE6-039AF37A52AE}"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E62C5E3-A386-47EB-BA63-08C661EEC12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F61BB6B7-8056-48F3-A392-EFEE55E28367}">
      <dgm:prSet/>
      <dgm:spPr/>
      <dgm:t>
        <a:bodyPr/>
        <a:lstStyle/>
        <a:p>
          <a:r>
            <a:rPr lang="en-US" b="0" i="0" dirty="0"/>
            <a:t>Benefits:</a:t>
          </a:r>
          <a:endParaRPr lang="en-US" dirty="0"/>
        </a:p>
      </dgm:t>
    </dgm:pt>
    <dgm:pt modelId="{5819D2A0-57D2-41EF-BC70-0504C3C6F5B7}" type="parTrans" cxnId="{571E5377-8A79-48A5-B29F-21F78A5A8FF3}">
      <dgm:prSet/>
      <dgm:spPr/>
      <dgm:t>
        <a:bodyPr/>
        <a:lstStyle/>
        <a:p>
          <a:endParaRPr lang="en-US"/>
        </a:p>
      </dgm:t>
    </dgm:pt>
    <dgm:pt modelId="{CC8CCB78-68FA-446C-890C-63B045A274CD}" type="sibTrans" cxnId="{571E5377-8A79-48A5-B29F-21F78A5A8FF3}">
      <dgm:prSet/>
      <dgm:spPr/>
      <dgm:t>
        <a:bodyPr/>
        <a:lstStyle/>
        <a:p>
          <a:endParaRPr lang="en-US"/>
        </a:p>
      </dgm:t>
    </dgm:pt>
    <dgm:pt modelId="{92235ADB-E49B-4444-A319-33514CF458C8}">
      <dgm:prSet/>
      <dgm:spPr/>
      <dgm:t>
        <a:bodyPr/>
        <a:lstStyle/>
        <a:p>
          <a:r>
            <a:rPr lang="en-US" b="0" i="0"/>
            <a:t>Improved customer experience by providing up-to-date and accurate rate lists.</a:t>
          </a:r>
          <a:endParaRPr lang="en-US"/>
        </a:p>
      </dgm:t>
    </dgm:pt>
    <dgm:pt modelId="{1DFE8D6B-0B5B-4D69-B778-E66F2EA54B28}" type="parTrans" cxnId="{B6B3B1E9-41C5-4BB0-BF5C-E113BE5E748A}">
      <dgm:prSet/>
      <dgm:spPr/>
      <dgm:t>
        <a:bodyPr/>
        <a:lstStyle/>
        <a:p>
          <a:endParaRPr lang="en-US"/>
        </a:p>
      </dgm:t>
    </dgm:pt>
    <dgm:pt modelId="{E2817859-E883-41B7-9FAC-9812CC714D26}" type="sibTrans" cxnId="{B6B3B1E9-41C5-4BB0-BF5C-E113BE5E748A}">
      <dgm:prSet/>
      <dgm:spPr/>
      <dgm:t>
        <a:bodyPr/>
        <a:lstStyle/>
        <a:p>
          <a:endParaRPr lang="en-US"/>
        </a:p>
      </dgm:t>
    </dgm:pt>
    <dgm:pt modelId="{3299A29F-7357-4378-80C1-B7990C34AB9C}">
      <dgm:prSet/>
      <dgm:spPr/>
      <dgm:t>
        <a:bodyPr/>
        <a:lstStyle/>
        <a:p>
          <a:r>
            <a:rPr lang="en-US" b="0" i="0"/>
            <a:t>Enhanced competitive advantage by enabling real-time tracking of rival companies.</a:t>
          </a:r>
          <a:endParaRPr lang="en-US"/>
        </a:p>
      </dgm:t>
    </dgm:pt>
    <dgm:pt modelId="{09A1033C-DF46-4C4E-963A-A9C0B86DE070}" type="parTrans" cxnId="{491B5099-D22A-4196-ABA0-583A40AF105B}">
      <dgm:prSet/>
      <dgm:spPr/>
      <dgm:t>
        <a:bodyPr/>
        <a:lstStyle/>
        <a:p>
          <a:endParaRPr lang="en-US"/>
        </a:p>
      </dgm:t>
    </dgm:pt>
    <dgm:pt modelId="{6FAF918A-2939-4D34-B687-B54725A2173B}" type="sibTrans" cxnId="{491B5099-D22A-4196-ABA0-583A40AF105B}">
      <dgm:prSet/>
      <dgm:spPr/>
      <dgm:t>
        <a:bodyPr/>
        <a:lstStyle/>
        <a:p>
          <a:endParaRPr lang="en-US"/>
        </a:p>
      </dgm:t>
    </dgm:pt>
    <dgm:pt modelId="{69683C13-1461-47A1-A8FB-4D586A0E4978}">
      <dgm:prSet/>
      <dgm:spPr/>
      <dgm:t>
        <a:bodyPr/>
        <a:lstStyle/>
        <a:p>
          <a:r>
            <a:rPr lang="en-US" b="0" i="0"/>
            <a:t>Increased efficiency in decision-making through easy-to-understand visualizations.</a:t>
          </a:r>
          <a:endParaRPr lang="en-US"/>
        </a:p>
      </dgm:t>
    </dgm:pt>
    <dgm:pt modelId="{56E004FB-0B67-44A5-BBCB-DE414DF93D5B}" type="parTrans" cxnId="{28521621-2950-412B-91ED-6A510288FBEE}">
      <dgm:prSet/>
      <dgm:spPr/>
      <dgm:t>
        <a:bodyPr/>
        <a:lstStyle/>
        <a:p>
          <a:endParaRPr lang="en-US"/>
        </a:p>
      </dgm:t>
    </dgm:pt>
    <dgm:pt modelId="{33A57076-129D-4F3C-9040-6CD51D28DB02}" type="sibTrans" cxnId="{28521621-2950-412B-91ED-6A510288FBEE}">
      <dgm:prSet/>
      <dgm:spPr/>
      <dgm:t>
        <a:bodyPr/>
        <a:lstStyle/>
        <a:p>
          <a:endParaRPr lang="en-US"/>
        </a:p>
      </dgm:t>
    </dgm:pt>
    <dgm:pt modelId="{2FC02889-0816-4CA4-8CD0-CDC35D543781}" type="pres">
      <dgm:prSet presAssocID="{6E62C5E3-A386-47EB-BA63-08C661EEC122}" presName="linear" presStyleCnt="0">
        <dgm:presLayoutVars>
          <dgm:animLvl val="lvl"/>
          <dgm:resizeHandles val="exact"/>
        </dgm:presLayoutVars>
      </dgm:prSet>
      <dgm:spPr/>
    </dgm:pt>
    <dgm:pt modelId="{0A7664AC-AB6A-45B7-ABBA-0262FB62875E}" type="pres">
      <dgm:prSet presAssocID="{F61BB6B7-8056-48F3-A392-EFEE55E28367}" presName="parentText" presStyleLbl="node1" presStyleIdx="0" presStyleCnt="4">
        <dgm:presLayoutVars>
          <dgm:chMax val="0"/>
          <dgm:bulletEnabled val="1"/>
        </dgm:presLayoutVars>
      </dgm:prSet>
      <dgm:spPr/>
    </dgm:pt>
    <dgm:pt modelId="{B8D7C51B-FBF2-4EAB-AA5C-DADF1F6BC5CA}" type="pres">
      <dgm:prSet presAssocID="{CC8CCB78-68FA-446C-890C-63B045A274CD}" presName="spacer" presStyleCnt="0"/>
      <dgm:spPr/>
    </dgm:pt>
    <dgm:pt modelId="{B8EA674F-CCE9-4B72-B232-EAF873FB68B9}" type="pres">
      <dgm:prSet presAssocID="{92235ADB-E49B-4444-A319-33514CF458C8}" presName="parentText" presStyleLbl="node1" presStyleIdx="1" presStyleCnt="4">
        <dgm:presLayoutVars>
          <dgm:chMax val="0"/>
          <dgm:bulletEnabled val="1"/>
        </dgm:presLayoutVars>
      </dgm:prSet>
      <dgm:spPr/>
    </dgm:pt>
    <dgm:pt modelId="{861091BF-1BAC-42F5-A608-FFC4AC87ABF5}" type="pres">
      <dgm:prSet presAssocID="{E2817859-E883-41B7-9FAC-9812CC714D26}" presName="spacer" presStyleCnt="0"/>
      <dgm:spPr/>
    </dgm:pt>
    <dgm:pt modelId="{9F1B9080-1DB3-48A2-80D4-142432263E1A}" type="pres">
      <dgm:prSet presAssocID="{3299A29F-7357-4378-80C1-B7990C34AB9C}" presName="parentText" presStyleLbl="node1" presStyleIdx="2" presStyleCnt="4">
        <dgm:presLayoutVars>
          <dgm:chMax val="0"/>
          <dgm:bulletEnabled val="1"/>
        </dgm:presLayoutVars>
      </dgm:prSet>
      <dgm:spPr/>
    </dgm:pt>
    <dgm:pt modelId="{C21E7B2D-AFFB-4B54-898C-CB45B2855264}" type="pres">
      <dgm:prSet presAssocID="{6FAF918A-2939-4D34-B687-B54725A2173B}" presName="spacer" presStyleCnt="0"/>
      <dgm:spPr/>
    </dgm:pt>
    <dgm:pt modelId="{9327A1B3-62AF-4F0C-AAEA-B5BEBD611BD0}" type="pres">
      <dgm:prSet presAssocID="{69683C13-1461-47A1-A8FB-4D586A0E4978}" presName="parentText" presStyleLbl="node1" presStyleIdx="3" presStyleCnt="4">
        <dgm:presLayoutVars>
          <dgm:chMax val="0"/>
          <dgm:bulletEnabled val="1"/>
        </dgm:presLayoutVars>
      </dgm:prSet>
      <dgm:spPr/>
    </dgm:pt>
  </dgm:ptLst>
  <dgm:cxnLst>
    <dgm:cxn modelId="{C1E9F007-1273-45ED-91CE-51DD3F7684D0}" type="presOf" srcId="{92235ADB-E49B-4444-A319-33514CF458C8}" destId="{B8EA674F-CCE9-4B72-B232-EAF873FB68B9}" srcOrd="0" destOrd="0" presId="urn:microsoft.com/office/officeart/2005/8/layout/vList2"/>
    <dgm:cxn modelId="{28521621-2950-412B-91ED-6A510288FBEE}" srcId="{6E62C5E3-A386-47EB-BA63-08C661EEC122}" destId="{69683C13-1461-47A1-A8FB-4D586A0E4978}" srcOrd="3" destOrd="0" parTransId="{56E004FB-0B67-44A5-BBCB-DE414DF93D5B}" sibTransId="{33A57076-129D-4F3C-9040-6CD51D28DB02}"/>
    <dgm:cxn modelId="{164A0E33-7307-4714-897C-CC86EA2B4249}" type="presOf" srcId="{69683C13-1461-47A1-A8FB-4D586A0E4978}" destId="{9327A1B3-62AF-4F0C-AAEA-B5BEBD611BD0}" srcOrd="0" destOrd="0" presId="urn:microsoft.com/office/officeart/2005/8/layout/vList2"/>
    <dgm:cxn modelId="{A570FD42-51A8-4B2B-9CB0-65A51A4EA20F}" type="presOf" srcId="{3299A29F-7357-4378-80C1-B7990C34AB9C}" destId="{9F1B9080-1DB3-48A2-80D4-142432263E1A}" srcOrd="0" destOrd="0" presId="urn:microsoft.com/office/officeart/2005/8/layout/vList2"/>
    <dgm:cxn modelId="{252CB373-2E3F-4A3F-A997-5E159DE3418E}" type="presOf" srcId="{6E62C5E3-A386-47EB-BA63-08C661EEC122}" destId="{2FC02889-0816-4CA4-8CD0-CDC35D543781}" srcOrd="0" destOrd="0" presId="urn:microsoft.com/office/officeart/2005/8/layout/vList2"/>
    <dgm:cxn modelId="{571E5377-8A79-48A5-B29F-21F78A5A8FF3}" srcId="{6E62C5E3-A386-47EB-BA63-08C661EEC122}" destId="{F61BB6B7-8056-48F3-A392-EFEE55E28367}" srcOrd="0" destOrd="0" parTransId="{5819D2A0-57D2-41EF-BC70-0504C3C6F5B7}" sibTransId="{CC8CCB78-68FA-446C-890C-63B045A274CD}"/>
    <dgm:cxn modelId="{491B5099-D22A-4196-ABA0-583A40AF105B}" srcId="{6E62C5E3-A386-47EB-BA63-08C661EEC122}" destId="{3299A29F-7357-4378-80C1-B7990C34AB9C}" srcOrd="2" destOrd="0" parTransId="{09A1033C-DF46-4C4E-963A-A9C0B86DE070}" sibTransId="{6FAF918A-2939-4D34-B687-B54725A2173B}"/>
    <dgm:cxn modelId="{B6B3B1E9-41C5-4BB0-BF5C-E113BE5E748A}" srcId="{6E62C5E3-A386-47EB-BA63-08C661EEC122}" destId="{92235ADB-E49B-4444-A319-33514CF458C8}" srcOrd="1" destOrd="0" parTransId="{1DFE8D6B-0B5B-4D69-B778-E66F2EA54B28}" sibTransId="{E2817859-E883-41B7-9FAC-9812CC714D26}"/>
    <dgm:cxn modelId="{8155BFF3-E7A3-420D-B5A0-4BBF5C28CF43}" type="presOf" srcId="{F61BB6B7-8056-48F3-A392-EFEE55E28367}" destId="{0A7664AC-AB6A-45B7-ABBA-0262FB62875E}" srcOrd="0" destOrd="0" presId="urn:microsoft.com/office/officeart/2005/8/layout/vList2"/>
    <dgm:cxn modelId="{AEE1D888-2767-40E6-AEB7-B84B41293228}" type="presParOf" srcId="{2FC02889-0816-4CA4-8CD0-CDC35D543781}" destId="{0A7664AC-AB6A-45B7-ABBA-0262FB62875E}" srcOrd="0" destOrd="0" presId="urn:microsoft.com/office/officeart/2005/8/layout/vList2"/>
    <dgm:cxn modelId="{3AC14B79-17BD-4E05-AF24-1A1097501309}" type="presParOf" srcId="{2FC02889-0816-4CA4-8CD0-CDC35D543781}" destId="{B8D7C51B-FBF2-4EAB-AA5C-DADF1F6BC5CA}" srcOrd="1" destOrd="0" presId="urn:microsoft.com/office/officeart/2005/8/layout/vList2"/>
    <dgm:cxn modelId="{E022F65A-43F0-42FC-855D-76765BCBC00B}" type="presParOf" srcId="{2FC02889-0816-4CA4-8CD0-CDC35D543781}" destId="{B8EA674F-CCE9-4B72-B232-EAF873FB68B9}" srcOrd="2" destOrd="0" presId="urn:microsoft.com/office/officeart/2005/8/layout/vList2"/>
    <dgm:cxn modelId="{9B4B7B0C-F929-4CE9-AA3F-90F264019D98}" type="presParOf" srcId="{2FC02889-0816-4CA4-8CD0-CDC35D543781}" destId="{861091BF-1BAC-42F5-A608-FFC4AC87ABF5}" srcOrd="3" destOrd="0" presId="urn:microsoft.com/office/officeart/2005/8/layout/vList2"/>
    <dgm:cxn modelId="{B300DFBB-DF36-422C-AD6D-EB7B48E4F3E6}" type="presParOf" srcId="{2FC02889-0816-4CA4-8CD0-CDC35D543781}" destId="{9F1B9080-1DB3-48A2-80D4-142432263E1A}" srcOrd="4" destOrd="0" presId="urn:microsoft.com/office/officeart/2005/8/layout/vList2"/>
    <dgm:cxn modelId="{5BC6B5FB-6A73-46E6-9B4E-F8D806E67E66}" type="presParOf" srcId="{2FC02889-0816-4CA4-8CD0-CDC35D543781}" destId="{C21E7B2D-AFFB-4B54-898C-CB45B2855264}" srcOrd="5" destOrd="0" presId="urn:microsoft.com/office/officeart/2005/8/layout/vList2"/>
    <dgm:cxn modelId="{3D36DE11-CDD1-4D99-984A-48F76C19C7B2}" type="presParOf" srcId="{2FC02889-0816-4CA4-8CD0-CDC35D543781}" destId="{9327A1B3-62AF-4F0C-AAEA-B5BEBD611BD0}"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455181D-AA43-40FD-87EC-CFB9F7E0666C}" type="doc">
      <dgm:prSet loTypeId="urn:microsoft.com/office/officeart/2018/2/layout/IconLabelDescriptionList" loCatId="icon" qsTypeId="urn:microsoft.com/office/officeart/2005/8/quickstyle/simple1" qsCatId="simple" csTypeId="urn:microsoft.com/office/officeart/2018/5/colors/Iconchunking_neutralbg_accent1_2" csCatId="accent1" phldr="1"/>
      <dgm:spPr/>
      <dgm:t>
        <a:bodyPr/>
        <a:lstStyle/>
        <a:p>
          <a:endParaRPr lang="en-US"/>
        </a:p>
      </dgm:t>
    </dgm:pt>
    <dgm:pt modelId="{6442D547-24D6-4D40-BD2B-83EEC2881DF1}">
      <dgm:prSet/>
      <dgm:spPr/>
      <dgm:t>
        <a:bodyPr/>
        <a:lstStyle/>
        <a:p>
          <a:pPr>
            <a:defRPr b="1"/>
          </a:pPr>
          <a:r>
            <a:rPr lang="en-US" i="0"/>
            <a:t>Request</a:t>
          </a:r>
          <a:r>
            <a:rPr lang="en-US" b="1" i="0"/>
            <a:t> </a:t>
          </a:r>
          <a:endParaRPr lang="en-US"/>
        </a:p>
      </dgm:t>
    </dgm:pt>
    <dgm:pt modelId="{67DD5B62-7A0F-47A1-BC0A-CC0BEE73A9CE}" type="parTrans" cxnId="{11FF713C-F1B0-442D-9575-C8EE9232DD77}">
      <dgm:prSet/>
      <dgm:spPr/>
      <dgm:t>
        <a:bodyPr/>
        <a:lstStyle/>
        <a:p>
          <a:endParaRPr lang="en-US"/>
        </a:p>
      </dgm:t>
    </dgm:pt>
    <dgm:pt modelId="{E6D91A53-7325-441F-AD0F-22B79242F855}" type="sibTrans" cxnId="{11FF713C-F1B0-442D-9575-C8EE9232DD77}">
      <dgm:prSet/>
      <dgm:spPr/>
      <dgm:t>
        <a:bodyPr/>
        <a:lstStyle/>
        <a:p>
          <a:endParaRPr lang="en-US"/>
        </a:p>
      </dgm:t>
    </dgm:pt>
    <dgm:pt modelId="{896D8353-BE48-4F9D-A4F3-BFAF2571B62D}">
      <dgm:prSet/>
      <dgm:spPr/>
      <dgm:t>
        <a:bodyPr/>
        <a:lstStyle/>
        <a:p>
          <a:r>
            <a:rPr lang="en-US" b="0" i="0"/>
            <a:t>Sent a request to the website using the "requests" library to retrieve the HTML page.</a:t>
          </a:r>
          <a:endParaRPr lang="en-US"/>
        </a:p>
      </dgm:t>
    </dgm:pt>
    <dgm:pt modelId="{702424F1-DBBE-48C0-B11B-EC3E73D4A0A6}" type="parTrans" cxnId="{4092AA30-A3DF-429C-99C9-E8638817AE7F}">
      <dgm:prSet/>
      <dgm:spPr/>
      <dgm:t>
        <a:bodyPr/>
        <a:lstStyle/>
        <a:p>
          <a:endParaRPr lang="en-US"/>
        </a:p>
      </dgm:t>
    </dgm:pt>
    <dgm:pt modelId="{F73F3B39-005C-4233-BD45-D33018B567F8}" type="sibTrans" cxnId="{4092AA30-A3DF-429C-99C9-E8638817AE7F}">
      <dgm:prSet/>
      <dgm:spPr/>
      <dgm:t>
        <a:bodyPr/>
        <a:lstStyle/>
        <a:p>
          <a:endParaRPr lang="en-US"/>
        </a:p>
      </dgm:t>
    </dgm:pt>
    <dgm:pt modelId="{67E2B634-D8A7-4030-BD8B-ADEE116366A4}">
      <dgm:prSet/>
      <dgm:spPr/>
      <dgm:t>
        <a:bodyPr/>
        <a:lstStyle/>
        <a:p>
          <a:pPr>
            <a:defRPr b="1"/>
          </a:pPr>
          <a:r>
            <a:rPr lang="en-US" i="0"/>
            <a:t>Parsing</a:t>
          </a:r>
          <a:endParaRPr lang="en-US"/>
        </a:p>
      </dgm:t>
    </dgm:pt>
    <dgm:pt modelId="{7A154CB0-487B-4FD7-AF64-39DBEF75D210}" type="parTrans" cxnId="{6A26BB10-1CB7-4369-B4DA-A4CC7B902B18}">
      <dgm:prSet/>
      <dgm:spPr/>
      <dgm:t>
        <a:bodyPr/>
        <a:lstStyle/>
        <a:p>
          <a:endParaRPr lang="en-US"/>
        </a:p>
      </dgm:t>
    </dgm:pt>
    <dgm:pt modelId="{CECB3AC1-C302-4847-829A-5A2AE9D224A1}" type="sibTrans" cxnId="{6A26BB10-1CB7-4369-B4DA-A4CC7B902B18}">
      <dgm:prSet/>
      <dgm:spPr/>
      <dgm:t>
        <a:bodyPr/>
        <a:lstStyle/>
        <a:p>
          <a:endParaRPr lang="en-US"/>
        </a:p>
      </dgm:t>
    </dgm:pt>
    <dgm:pt modelId="{E22456F2-B52B-4A1C-9308-1AEA32941B9D}">
      <dgm:prSet/>
      <dgm:spPr/>
      <dgm:t>
        <a:bodyPr/>
        <a:lstStyle/>
        <a:p>
          <a:r>
            <a:rPr lang="en-US" b="0" i="0"/>
            <a:t>Utilized BeautifulSoup ("bs4") to parse and beautify the HTML code, enabling easy navigation and extraction of data.</a:t>
          </a:r>
          <a:endParaRPr lang="en-US"/>
        </a:p>
      </dgm:t>
    </dgm:pt>
    <dgm:pt modelId="{0916F404-2785-4226-AD57-57F143578B0D}" type="parTrans" cxnId="{2CA60465-D6A1-4FC4-A89B-E943E9013BE0}">
      <dgm:prSet/>
      <dgm:spPr/>
      <dgm:t>
        <a:bodyPr/>
        <a:lstStyle/>
        <a:p>
          <a:endParaRPr lang="en-US"/>
        </a:p>
      </dgm:t>
    </dgm:pt>
    <dgm:pt modelId="{52D66759-87FF-44F9-A6DD-44216B22FF69}" type="sibTrans" cxnId="{2CA60465-D6A1-4FC4-A89B-E943E9013BE0}">
      <dgm:prSet/>
      <dgm:spPr/>
      <dgm:t>
        <a:bodyPr/>
        <a:lstStyle/>
        <a:p>
          <a:endParaRPr lang="en-US"/>
        </a:p>
      </dgm:t>
    </dgm:pt>
    <dgm:pt modelId="{B90F05AD-B3D3-46D1-BBF7-67067BFDC4A3}" type="pres">
      <dgm:prSet presAssocID="{A455181D-AA43-40FD-87EC-CFB9F7E0666C}" presName="root" presStyleCnt="0">
        <dgm:presLayoutVars>
          <dgm:dir/>
          <dgm:resizeHandles val="exact"/>
        </dgm:presLayoutVars>
      </dgm:prSet>
      <dgm:spPr/>
    </dgm:pt>
    <dgm:pt modelId="{C299E592-7ABA-4017-A0A8-6C42C24786A4}" type="pres">
      <dgm:prSet presAssocID="{6442D547-24D6-4D40-BD2B-83EEC2881DF1}" presName="compNode" presStyleCnt="0"/>
      <dgm:spPr/>
    </dgm:pt>
    <dgm:pt modelId="{0AEF9AF8-5E6B-4E99-9DAF-D6461F13B67E}" type="pres">
      <dgm:prSet presAssocID="{6442D547-24D6-4D40-BD2B-83EEC2881DF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b Design"/>
        </a:ext>
      </dgm:extLst>
    </dgm:pt>
    <dgm:pt modelId="{9A1802CC-A463-4F0A-A87E-AF7B8BA0675C}" type="pres">
      <dgm:prSet presAssocID="{6442D547-24D6-4D40-BD2B-83EEC2881DF1}" presName="iconSpace" presStyleCnt="0"/>
      <dgm:spPr/>
    </dgm:pt>
    <dgm:pt modelId="{A72EB5C4-4E10-4C28-B5C5-9B9D2C6A41F5}" type="pres">
      <dgm:prSet presAssocID="{6442D547-24D6-4D40-BD2B-83EEC2881DF1}" presName="parTx" presStyleLbl="revTx" presStyleIdx="0" presStyleCnt="4">
        <dgm:presLayoutVars>
          <dgm:chMax val="0"/>
          <dgm:chPref val="0"/>
        </dgm:presLayoutVars>
      </dgm:prSet>
      <dgm:spPr/>
    </dgm:pt>
    <dgm:pt modelId="{3D39C84B-F963-4985-9A3C-C37DD96B0BE5}" type="pres">
      <dgm:prSet presAssocID="{6442D547-24D6-4D40-BD2B-83EEC2881DF1}" presName="txSpace" presStyleCnt="0"/>
      <dgm:spPr/>
    </dgm:pt>
    <dgm:pt modelId="{65C26BA6-F18C-4B01-A670-6A4FF53E33E9}" type="pres">
      <dgm:prSet presAssocID="{6442D547-24D6-4D40-BD2B-83EEC2881DF1}" presName="desTx" presStyleLbl="revTx" presStyleIdx="1" presStyleCnt="4">
        <dgm:presLayoutVars/>
      </dgm:prSet>
      <dgm:spPr/>
    </dgm:pt>
    <dgm:pt modelId="{0FDE9565-C10B-472D-A9B9-6A0DF2C886A2}" type="pres">
      <dgm:prSet presAssocID="{E6D91A53-7325-441F-AD0F-22B79242F855}" presName="sibTrans" presStyleCnt="0"/>
      <dgm:spPr/>
    </dgm:pt>
    <dgm:pt modelId="{46210DCB-815D-46AE-9FCC-7408CE65D6B5}" type="pres">
      <dgm:prSet presAssocID="{67E2B634-D8A7-4030-BD8B-ADEE116366A4}" presName="compNode" presStyleCnt="0"/>
      <dgm:spPr/>
    </dgm:pt>
    <dgm:pt modelId="{074ECB74-9008-4625-81B9-876ADF57C7A9}" type="pres">
      <dgm:prSet presAssocID="{67E2B634-D8A7-4030-BD8B-ADEE116366A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grammer"/>
        </a:ext>
      </dgm:extLst>
    </dgm:pt>
    <dgm:pt modelId="{AEBDF005-EDAD-48A5-9A76-A9D5A1160B1E}" type="pres">
      <dgm:prSet presAssocID="{67E2B634-D8A7-4030-BD8B-ADEE116366A4}" presName="iconSpace" presStyleCnt="0"/>
      <dgm:spPr/>
    </dgm:pt>
    <dgm:pt modelId="{361E6D43-022A-415A-A86C-8752E6A76847}" type="pres">
      <dgm:prSet presAssocID="{67E2B634-D8A7-4030-BD8B-ADEE116366A4}" presName="parTx" presStyleLbl="revTx" presStyleIdx="2" presStyleCnt="4">
        <dgm:presLayoutVars>
          <dgm:chMax val="0"/>
          <dgm:chPref val="0"/>
        </dgm:presLayoutVars>
      </dgm:prSet>
      <dgm:spPr/>
    </dgm:pt>
    <dgm:pt modelId="{9A0D6536-B85E-48C9-B4C9-BD66EA82C9DC}" type="pres">
      <dgm:prSet presAssocID="{67E2B634-D8A7-4030-BD8B-ADEE116366A4}" presName="txSpace" presStyleCnt="0"/>
      <dgm:spPr/>
    </dgm:pt>
    <dgm:pt modelId="{0CC25701-6877-410E-8680-E55DC48AAADF}" type="pres">
      <dgm:prSet presAssocID="{67E2B634-D8A7-4030-BD8B-ADEE116366A4}" presName="desTx" presStyleLbl="revTx" presStyleIdx="3" presStyleCnt="4">
        <dgm:presLayoutVars/>
      </dgm:prSet>
      <dgm:spPr/>
    </dgm:pt>
  </dgm:ptLst>
  <dgm:cxnLst>
    <dgm:cxn modelId="{6A26BB10-1CB7-4369-B4DA-A4CC7B902B18}" srcId="{A455181D-AA43-40FD-87EC-CFB9F7E0666C}" destId="{67E2B634-D8A7-4030-BD8B-ADEE116366A4}" srcOrd="1" destOrd="0" parTransId="{7A154CB0-487B-4FD7-AF64-39DBEF75D210}" sibTransId="{CECB3AC1-C302-4847-829A-5A2AE9D224A1}"/>
    <dgm:cxn modelId="{4092AA30-A3DF-429C-99C9-E8638817AE7F}" srcId="{6442D547-24D6-4D40-BD2B-83EEC2881DF1}" destId="{896D8353-BE48-4F9D-A4F3-BFAF2571B62D}" srcOrd="0" destOrd="0" parTransId="{702424F1-DBBE-48C0-B11B-EC3E73D4A0A6}" sibTransId="{F73F3B39-005C-4233-BD45-D33018B567F8}"/>
    <dgm:cxn modelId="{11FF713C-F1B0-442D-9575-C8EE9232DD77}" srcId="{A455181D-AA43-40FD-87EC-CFB9F7E0666C}" destId="{6442D547-24D6-4D40-BD2B-83EEC2881DF1}" srcOrd="0" destOrd="0" parTransId="{67DD5B62-7A0F-47A1-BC0A-CC0BEE73A9CE}" sibTransId="{E6D91A53-7325-441F-AD0F-22B79242F855}"/>
    <dgm:cxn modelId="{2CA60465-D6A1-4FC4-A89B-E943E9013BE0}" srcId="{67E2B634-D8A7-4030-BD8B-ADEE116366A4}" destId="{E22456F2-B52B-4A1C-9308-1AEA32941B9D}" srcOrd="0" destOrd="0" parTransId="{0916F404-2785-4226-AD57-57F143578B0D}" sibTransId="{52D66759-87FF-44F9-A6DD-44216B22FF69}"/>
    <dgm:cxn modelId="{D43C2A6E-9616-479C-B836-D9E841C21E70}" type="presOf" srcId="{67E2B634-D8A7-4030-BD8B-ADEE116366A4}" destId="{361E6D43-022A-415A-A86C-8752E6A76847}" srcOrd="0" destOrd="0" presId="urn:microsoft.com/office/officeart/2018/2/layout/IconLabelDescriptionList"/>
    <dgm:cxn modelId="{BF2BD3A4-D2E2-47DD-998F-B62DB416D4E9}" type="presOf" srcId="{A455181D-AA43-40FD-87EC-CFB9F7E0666C}" destId="{B90F05AD-B3D3-46D1-BBF7-67067BFDC4A3}" srcOrd="0" destOrd="0" presId="urn:microsoft.com/office/officeart/2018/2/layout/IconLabelDescriptionList"/>
    <dgm:cxn modelId="{1B0113B5-ACDC-4C32-86C6-282782384617}" type="presOf" srcId="{896D8353-BE48-4F9D-A4F3-BFAF2571B62D}" destId="{65C26BA6-F18C-4B01-A670-6A4FF53E33E9}" srcOrd="0" destOrd="0" presId="urn:microsoft.com/office/officeart/2018/2/layout/IconLabelDescriptionList"/>
    <dgm:cxn modelId="{0AE412C7-C23C-4AF1-808C-2AA9078C7ADE}" type="presOf" srcId="{6442D547-24D6-4D40-BD2B-83EEC2881DF1}" destId="{A72EB5C4-4E10-4C28-B5C5-9B9D2C6A41F5}" srcOrd="0" destOrd="0" presId="urn:microsoft.com/office/officeart/2018/2/layout/IconLabelDescriptionList"/>
    <dgm:cxn modelId="{096202E9-38D7-42E0-821F-D3DABDC8796B}" type="presOf" srcId="{E22456F2-B52B-4A1C-9308-1AEA32941B9D}" destId="{0CC25701-6877-410E-8680-E55DC48AAADF}" srcOrd="0" destOrd="0" presId="urn:microsoft.com/office/officeart/2018/2/layout/IconLabelDescriptionList"/>
    <dgm:cxn modelId="{C946F444-1491-4B4A-9C1B-F6F03064FBC7}" type="presParOf" srcId="{B90F05AD-B3D3-46D1-BBF7-67067BFDC4A3}" destId="{C299E592-7ABA-4017-A0A8-6C42C24786A4}" srcOrd="0" destOrd="0" presId="urn:microsoft.com/office/officeart/2018/2/layout/IconLabelDescriptionList"/>
    <dgm:cxn modelId="{9725B76B-02C1-457C-B807-A0544BDA0EA6}" type="presParOf" srcId="{C299E592-7ABA-4017-A0A8-6C42C24786A4}" destId="{0AEF9AF8-5E6B-4E99-9DAF-D6461F13B67E}" srcOrd="0" destOrd="0" presId="urn:microsoft.com/office/officeart/2018/2/layout/IconLabelDescriptionList"/>
    <dgm:cxn modelId="{DAA1FC42-6B8A-45BB-A3F0-6BE069F78D71}" type="presParOf" srcId="{C299E592-7ABA-4017-A0A8-6C42C24786A4}" destId="{9A1802CC-A463-4F0A-A87E-AF7B8BA0675C}" srcOrd="1" destOrd="0" presId="urn:microsoft.com/office/officeart/2018/2/layout/IconLabelDescriptionList"/>
    <dgm:cxn modelId="{1C88FE6C-D303-43F4-B267-037FF90305B1}" type="presParOf" srcId="{C299E592-7ABA-4017-A0A8-6C42C24786A4}" destId="{A72EB5C4-4E10-4C28-B5C5-9B9D2C6A41F5}" srcOrd="2" destOrd="0" presId="urn:microsoft.com/office/officeart/2018/2/layout/IconLabelDescriptionList"/>
    <dgm:cxn modelId="{93776E3A-89D6-4E5F-A61E-8823D4250503}" type="presParOf" srcId="{C299E592-7ABA-4017-A0A8-6C42C24786A4}" destId="{3D39C84B-F963-4985-9A3C-C37DD96B0BE5}" srcOrd="3" destOrd="0" presId="urn:microsoft.com/office/officeart/2018/2/layout/IconLabelDescriptionList"/>
    <dgm:cxn modelId="{F1BCB106-DB77-42F8-A658-24E1F1F5FD2A}" type="presParOf" srcId="{C299E592-7ABA-4017-A0A8-6C42C24786A4}" destId="{65C26BA6-F18C-4B01-A670-6A4FF53E33E9}" srcOrd="4" destOrd="0" presId="urn:microsoft.com/office/officeart/2018/2/layout/IconLabelDescriptionList"/>
    <dgm:cxn modelId="{7BE5FE1C-1CFF-4BAE-9871-5D6CA37CAD45}" type="presParOf" srcId="{B90F05AD-B3D3-46D1-BBF7-67067BFDC4A3}" destId="{0FDE9565-C10B-472D-A9B9-6A0DF2C886A2}" srcOrd="1" destOrd="0" presId="urn:microsoft.com/office/officeart/2018/2/layout/IconLabelDescriptionList"/>
    <dgm:cxn modelId="{D6A3FDFA-14EE-478D-80AF-8DF8F7F715C0}" type="presParOf" srcId="{B90F05AD-B3D3-46D1-BBF7-67067BFDC4A3}" destId="{46210DCB-815D-46AE-9FCC-7408CE65D6B5}" srcOrd="2" destOrd="0" presId="urn:microsoft.com/office/officeart/2018/2/layout/IconLabelDescriptionList"/>
    <dgm:cxn modelId="{91E3DAA4-DF5D-43FA-9BB0-5D138AC59CDD}" type="presParOf" srcId="{46210DCB-815D-46AE-9FCC-7408CE65D6B5}" destId="{074ECB74-9008-4625-81B9-876ADF57C7A9}" srcOrd="0" destOrd="0" presId="urn:microsoft.com/office/officeart/2018/2/layout/IconLabelDescriptionList"/>
    <dgm:cxn modelId="{598BEF81-A7B8-4C74-8704-DD53F96B3C6E}" type="presParOf" srcId="{46210DCB-815D-46AE-9FCC-7408CE65D6B5}" destId="{AEBDF005-EDAD-48A5-9A76-A9D5A1160B1E}" srcOrd="1" destOrd="0" presId="urn:microsoft.com/office/officeart/2018/2/layout/IconLabelDescriptionList"/>
    <dgm:cxn modelId="{060E0CDB-E741-40F2-A110-B237323252C3}" type="presParOf" srcId="{46210DCB-815D-46AE-9FCC-7408CE65D6B5}" destId="{361E6D43-022A-415A-A86C-8752E6A76847}" srcOrd="2" destOrd="0" presId="urn:microsoft.com/office/officeart/2018/2/layout/IconLabelDescriptionList"/>
    <dgm:cxn modelId="{34BD94C3-013D-4BA3-9A26-E9EABA4F0917}" type="presParOf" srcId="{46210DCB-815D-46AE-9FCC-7408CE65D6B5}" destId="{9A0D6536-B85E-48C9-B4C9-BD66EA82C9DC}" srcOrd="3" destOrd="0" presId="urn:microsoft.com/office/officeart/2018/2/layout/IconLabelDescriptionList"/>
    <dgm:cxn modelId="{CD7D4DD7-3875-4B43-9BA8-DCE1429B9F6E}" type="presParOf" srcId="{46210DCB-815D-46AE-9FCC-7408CE65D6B5}" destId="{0CC25701-6877-410E-8680-E55DC48AAADF}"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45D2215-545A-4F1B-9661-1AA291768954}"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8444434-38A2-4202-8465-A4B9E1ACA6D3}">
      <dgm:prSet/>
      <dgm:spPr/>
      <dgm:t>
        <a:bodyPr/>
        <a:lstStyle/>
        <a:p>
          <a:r>
            <a:rPr lang="en-US" b="0" i="0"/>
            <a:t>We can store the data in a permanent storage, such as a database, which enables us to compare prices on a monthly and weekly basis. Furthermore, users can view the prices of previous items, even if they are currently out of stock.</a:t>
          </a:r>
          <a:endParaRPr lang="en-US"/>
        </a:p>
      </dgm:t>
    </dgm:pt>
    <dgm:pt modelId="{7BE7FF31-B739-4A85-82FF-4734F9459BB1}" type="parTrans" cxnId="{B50AC3CB-8123-4176-844A-5F1A916D52CF}">
      <dgm:prSet/>
      <dgm:spPr/>
      <dgm:t>
        <a:bodyPr/>
        <a:lstStyle/>
        <a:p>
          <a:endParaRPr lang="en-US"/>
        </a:p>
      </dgm:t>
    </dgm:pt>
    <dgm:pt modelId="{5754202D-E16D-477D-81CC-73E9B7C07C93}" type="sibTrans" cxnId="{B50AC3CB-8123-4176-844A-5F1A916D52CF}">
      <dgm:prSet/>
      <dgm:spPr/>
      <dgm:t>
        <a:bodyPr/>
        <a:lstStyle/>
        <a:p>
          <a:endParaRPr lang="en-US"/>
        </a:p>
      </dgm:t>
    </dgm:pt>
    <dgm:pt modelId="{AE4BB5AE-9BF2-4917-B856-8EFAFFAE56B7}">
      <dgm:prSet/>
      <dgm:spPr/>
      <dgm:t>
        <a:bodyPr/>
        <a:lstStyle/>
        <a:p>
          <a:r>
            <a:rPr lang="en-US" b="0" i="0"/>
            <a:t>Moreover, we can gather comprehensive details, ratings, and specifications of all mobile devices. Using this information, we can predict the price of a new mobile device based on its specific specifications.</a:t>
          </a:r>
          <a:endParaRPr lang="en-US"/>
        </a:p>
      </dgm:t>
    </dgm:pt>
    <dgm:pt modelId="{C00DF63F-7EE2-409C-B26E-66E842BFB79E}" type="parTrans" cxnId="{A0C6079A-2B44-4D41-A48D-9003DFA20DEE}">
      <dgm:prSet/>
      <dgm:spPr/>
      <dgm:t>
        <a:bodyPr/>
        <a:lstStyle/>
        <a:p>
          <a:endParaRPr lang="en-US"/>
        </a:p>
      </dgm:t>
    </dgm:pt>
    <dgm:pt modelId="{6210E6C7-E3E8-4B21-8845-BB3E025B2E9A}" type="sibTrans" cxnId="{A0C6079A-2B44-4D41-A48D-9003DFA20DEE}">
      <dgm:prSet/>
      <dgm:spPr/>
      <dgm:t>
        <a:bodyPr/>
        <a:lstStyle/>
        <a:p>
          <a:endParaRPr lang="en-US"/>
        </a:p>
      </dgm:t>
    </dgm:pt>
    <dgm:pt modelId="{8BC73F59-0134-4D4F-A15C-7D2629B3EC3F}" type="pres">
      <dgm:prSet presAssocID="{D45D2215-545A-4F1B-9661-1AA291768954}" presName="root" presStyleCnt="0">
        <dgm:presLayoutVars>
          <dgm:dir/>
          <dgm:resizeHandles val="exact"/>
        </dgm:presLayoutVars>
      </dgm:prSet>
      <dgm:spPr/>
    </dgm:pt>
    <dgm:pt modelId="{5B6BE6B5-22EA-4FBE-BEE5-3DCC069E82D5}" type="pres">
      <dgm:prSet presAssocID="{58444434-38A2-4202-8465-A4B9E1ACA6D3}" presName="compNode" presStyleCnt="0"/>
      <dgm:spPr/>
    </dgm:pt>
    <dgm:pt modelId="{0B9C4DBE-F966-4F12-95DB-37466386ACAE}" type="pres">
      <dgm:prSet presAssocID="{58444434-38A2-4202-8465-A4B9E1ACA6D3}"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2AF6A394-632C-4ACD-A2DE-57A469608A82}" type="pres">
      <dgm:prSet presAssocID="{58444434-38A2-4202-8465-A4B9E1ACA6D3}" presName="spaceRect" presStyleCnt="0"/>
      <dgm:spPr/>
    </dgm:pt>
    <dgm:pt modelId="{CDB40BD3-FAB3-4B6E-9352-045DD52ED8E6}" type="pres">
      <dgm:prSet presAssocID="{58444434-38A2-4202-8465-A4B9E1ACA6D3}" presName="textRect" presStyleLbl="revTx" presStyleIdx="0" presStyleCnt="2">
        <dgm:presLayoutVars>
          <dgm:chMax val="1"/>
          <dgm:chPref val="1"/>
        </dgm:presLayoutVars>
      </dgm:prSet>
      <dgm:spPr/>
    </dgm:pt>
    <dgm:pt modelId="{6B5540B9-C5A9-4169-A6D2-28A771641667}" type="pres">
      <dgm:prSet presAssocID="{5754202D-E16D-477D-81CC-73E9B7C07C93}" presName="sibTrans" presStyleCnt="0"/>
      <dgm:spPr/>
    </dgm:pt>
    <dgm:pt modelId="{6364BEEB-693E-4000-9822-D5563C796F41}" type="pres">
      <dgm:prSet presAssocID="{AE4BB5AE-9BF2-4917-B856-8EFAFFAE56B7}" presName="compNode" presStyleCnt="0"/>
      <dgm:spPr/>
    </dgm:pt>
    <dgm:pt modelId="{61FC7D9B-D383-49B6-B2FC-06F2BB7B3BB9}" type="pres">
      <dgm:prSet presAssocID="{AE4BB5AE-9BF2-4917-B856-8EFAFFAE56B7}"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cessor"/>
        </a:ext>
      </dgm:extLst>
    </dgm:pt>
    <dgm:pt modelId="{35EF6444-9445-4F25-BEEB-C0672D905B7B}" type="pres">
      <dgm:prSet presAssocID="{AE4BB5AE-9BF2-4917-B856-8EFAFFAE56B7}" presName="spaceRect" presStyleCnt="0"/>
      <dgm:spPr/>
    </dgm:pt>
    <dgm:pt modelId="{B4CCFFB2-92A4-4B17-B429-BD33583D1A4B}" type="pres">
      <dgm:prSet presAssocID="{AE4BB5AE-9BF2-4917-B856-8EFAFFAE56B7}" presName="textRect" presStyleLbl="revTx" presStyleIdx="1" presStyleCnt="2">
        <dgm:presLayoutVars>
          <dgm:chMax val="1"/>
          <dgm:chPref val="1"/>
        </dgm:presLayoutVars>
      </dgm:prSet>
      <dgm:spPr/>
    </dgm:pt>
  </dgm:ptLst>
  <dgm:cxnLst>
    <dgm:cxn modelId="{390A5D4C-0A4A-468C-A1F1-A28CBEF0067B}" type="presOf" srcId="{58444434-38A2-4202-8465-A4B9E1ACA6D3}" destId="{CDB40BD3-FAB3-4B6E-9352-045DD52ED8E6}" srcOrd="0" destOrd="0" presId="urn:microsoft.com/office/officeart/2018/2/layout/IconLabelList"/>
    <dgm:cxn modelId="{CF8AF44C-D355-44E2-88F4-9DB5DBF96697}" type="presOf" srcId="{AE4BB5AE-9BF2-4917-B856-8EFAFFAE56B7}" destId="{B4CCFFB2-92A4-4B17-B429-BD33583D1A4B}" srcOrd="0" destOrd="0" presId="urn:microsoft.com/office/officeart/2018/2/layout/IconLabelList"/>
    <dgm:cxn modelId="{DA58B286-9909-42CA-91D6-6EBA5E3921DA}" type="presOf" srcId="{D45D2215-545A-4F1B-9661-1AA291768954}" destId="{8BC73F59-0134-4D4F-A15C-7D2629B3EC3F}" srcOrd="0" destOrd="0" presId="urn:microsoft.com/office/officeart/2018/2/layout/IconLabelList"/>
    <dgm:cxn modelId="{A0C6079A-2B44-4D41-A48D-9003DFA20DEE}" srcId="{D45D2215-545A-4F1B-9661-1AA291768954}" destId="{AE4BB5AE-9BF2-4917-B856-8EFAFFAE56B7}" srcOrd="1" destOrd="0" parTransId="{C00DF63F-7EE2-409C-B26E-66E842BFB79E}" sibTransId="{6210E6C7-E3E8-4B21-8845-BB3E025B2E9A}"/>
    <dgm:cxn modelId="{B50AC3CB-8123-4176-844A-5F1A916D52CF}" srcId="{D45D2215-545A-4F1B-9661-1AA291768954}" destId="{58444434-38A2-4202-8465-A4B9E1ACA6D3}" srcOrd="0" destOrd="0" parTransId="{7BE7FF31-B739-4A85-82FF-4734F9459BB1}" sibTransId="{5754202D-E16D-477D-81CC-73E9B7C07C93}"/>
    <dgm:cxn modelId="{7B4EF965-DB31-4763-A2FC-2928BD5D1781}" type="presParOf" srcId="{8BC73F59-0134-4D4F-A15C-7D2629B3EC3F}" destId="{5B6BE6B5-22EA-4FBE-BEE5-3DCC069E82D5}" srcOrd="0" destOrd="0" presId="urn:microsoft.com/office/officeart/2018/2/layout/IconLabelList"/>
    <dgm:cxn modelId="{F9E8A96B-DB6C-46FC-953E-3F862AB25DB0}" type="presParOf" srcId="{5B6BE6B5-22EA-4FBE-BEE5-3DCC069E82D5}" destId="{0B9C4DBE-F966-4F12-95DB-37466386ACAE}" srcOrd="0" destOrd="0" presId="urn:microsoft.com/office/officeart/2018/2/layout/IconLabelList"/>
    <dgm:cxn modelId="{6AD3DFB3-5997-4C89-941B-E4BA87DE30A8}" type="presParOf" srcId="{5B6BE6B5-22EA-4FBE-BEE5-3DCC069E82D5}" destId="{2AF6A394-632C-4ACD-A2DE-57A469608A82}" srcOrd="1" destOrd="0" presId="urn:microsoft.com/office/officeart/2018/2/layout/IconLabelList"/>
    <dgm:cxn modelId="{7293D85C-797A-4EBA-9E4D-F842468C2C99}" type="presParOf" srcId="{5B6BE6B5-22EA-4FBE-BEE5-3DCC069E82D5}" destId="{CDB40BD3-FAB3-4B6E-9352-045DD52ED8E6}" srcOrd="2" destOrd="0" presId="urn:microsoft.com/office/officeart/2018/2/layout/IconLabelList"/>
    <dgm:cxn modelId="{09CF644D-A791-4143-AD43-C437F6A2280F}" type="presParOf" srcId="{8BC73F59-0134-4D4F-A15C-7D2629B3EC3F}" destId="{6B5540B9-C5A9-4169-A6D2-28A771641667}" srcOrd="1" destOrd="0" presId="urn:microsoft.com/office/officeart/2018/2/layout/IconLabelList"/>
    <dgm:cxn modelId="{DE148D46-17B5-49BB-8492-5A1D680B9735}" type="presParOf" srcId="{8BC73F59-0134-4D4F-A15C-7D2629B3EC3F}" destId="{6364BEEB-693E-4000-9822-D5563C796F41}" srcOrd="2" destOrd="0" presId="urn:microsoft.com/office/officeart/2018/2/layout/IconLabelList"/>
    <dgm:cxn modelId="{057E0B51-3030-42FF-94D2-D82A3470FC1A}" type="presParOf" srcId="{6364BEEB-693E-4000-9822-D5563C796F41}" destId="{61FC7D9B-D383-49B6-B2FC-06F2BB7B3BB9}" srcOrd="0" destOrd="0" presId="urn:microsoft.com/office/officeart/2018/2/layout/IconLabelList"/>
    <dgm:cxn modelId="{97C2CBD0-B1C3-406B-B17A-42CFD96E8DAE}" type="presParOf" srcId="{6364BEEB-693E-4000-9822-D5563C796F41}" destId="{35EF6444-9445-4F25-BEEB-C0672D905B7B}" srcOrd="1" destOrd="0" presId="urn:microsoft.com/office/officeart/2018/2/layout/IconLabelList"/>
    <dgm:cxn modelId="{FA2648C7-DC18-43E8-A232-0FAF6E88715C}" type="presParOf" srcId="{6364BEEB-693E-4000-9822-D5563C796F41}" destId="{B4CCFFB2-92A4-4B17-B429-BD33583D1A4B}"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4518D9-FD7D-43BD-960E-F1ABEA937555}">
      <dsp:nvSpPr>
        <dsp:cNvPr id="0" name=""/>
        <dsp:cNvSpPr/>
      </dsp:nvSpPr>
      <dsp:spPr>
        <a:xfrm>
          <a:off x="0" y="317282"/>
          <a:ext cx="5350800" cy="91367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0" i="0" kern="1200"/>
            <a:t>Problem:</a:t>
          </a:r>
          <a:endParaRPr lang="en-US" sz="2300" kern="1200"/>
        </a:p>
      </dsp:txBody>
      <dsp:txXfrm>
        <a:off x="44602" y="361884"/>
        <a:ext cx="5261596" cy="824474"/>
      </dsp:txXfrm>
    </dsp:sp>
    <dsp:sp modelId="{E7849348-FBA0-410F-B974-87A9E120FD50}">
      <dsp:nvSpPr>
        <dsp:cNvPr id="0" name=""/>
        <dsp:cNvSpPr/>
      </dsp:nvSpPr>
      <dsp:spPr>
        <a:xfrm>
          <a:off x="0" y="1297201"/>
          <a:ext cx="5350800" cy="91367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0" i="0" kern="1200"/>
            <a:t>Difficulty in obtaining data from webpages for analysis and visualization.</a:t>
          </a:r>
          <a:endParaRPr lang="en-US" sz="2300" kern="1200"/>
        </a:p>
      </dsp:txBody>
      <dsp:txXfrm>
        <a:off x="44602" y="1341803"/>
        <a:ext cx="5261596" cy="824474"/>
      </dsp:txXfrm>
    </dsp:sp>
    <dsp:sp modelId="{0C82703A-557A-44B5-AA25-C1D7134ED95A}">
      <dsp:nvSpPr>
        <dsp:cNvPr id="0" name=""/>
        <dsp:cNvSpPr/>
      </dsp:nvSpPr>
      <dsp:spPr>
        <a:xfrm>
          <a:off x="0" y="2277120"/>
          <a:ext cx="5350800" cy="91367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0" i="0" kern="1200"/>
            <a:t>Lack of real-time and accurate information on rate lists for products or services.</a:t>
          </a:r>
          <a:endParaRPr lang="en-US" sz="2300" kern="1200"/>
        </a:p>
      </dsp:txBody>
      <dsp:txXfrm>
        <a:off x="44602" y="2321722"/>
        <a:ext cx="5261596" cy="824474"/>
      </dsp:txXfrm>
    </dsp:sp>
    <dsp:sp modelId="{951E96E2-D699-4A9D-9BB6-68C45AECA545}">
      <dsp:nvSpPr>
        <dsp:cNvPr id="0" name=""/>
        <dsp:cNvSpPr/>
      </dsp:nvSpPr>
      <dsp:spPr>
        <a:xfrm>
          <a:off x="0" y="3257038"/>
          <a:ext cx="5350800" cy="91367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0" i="0" kern="1200"/>
            <a:t>Inability to track competitor prices and offerings efficiently.</a:t>
          </a:r>
          <a:endParaRPr lang="en-US" sz="2300" kern="1200"/>
        </a:p>
      </dsp:txBody>
      <dsp:txXfrm>
        <a:off x="44602" y="3301640"/>
        <a:ext cx="5261596" cy="8244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F1889C-503D-483A-BC9F-DE6F750566CD}">
      <dsp:nvSpPr>
        <dsp:cNvPr id="0" name=""/>
        <dsp:cNvSpPr/>
      </dsp:nvSpPr>
      <dsp:spPr>
        <a:xfrm>
          <a:off x="0" y="652364"/>
          <a:ext cx="5350800" cy="754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Solution:</a:t>
          </a:r>
          <a:endParaRPr lang="en-US" sz="1900" kern="1200"/>
        </a:p>
      </dsp:txBody>
      <dsp:txXfrm>
        <a:off x="36845" y="689209"/>
        <a:ext cx="5277110" cy="681087"/>
      </dsp:txXfrm>
    </dsp:sp>
    <dsp:sp modelId="{B11188FF-7941-4703-891B-5D1B8B8DCFB8}">
      <dsp:nvSpPr>
        <dsp:cNvPr id="0" name=""/>
        <dsp:cNvSpPr/>
      </dsp:nvSpPr>
      <dsp:spPr>
        <a:xfrm>
          <a:off x="0" y="1461862"/>
          <a:ext cx="5350800" cy="754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Developed a data retrieval system that extracts information from webpages.</a:t>
          </a:r>
          <a:endParaRPr lang="en-US" sz="1900" kern="1200"/>
        </a:p>
      </dsp:txBody>
      <dsp:txXfrm>
        <a:off x="36845" y="1498707"/>
        <a:ext cx="5277110" cy="681087"/>
      </dsp:txXfrm>
    </dsp:sp>
    <dsp:sp modelId="{DEA2FC97-B91A-4E95-9D1D-885B1AF6A3E9}">
      <dsp:nvSpPr>
        <dsp:cNvPr id="0" name=""/>
        <dsp:cNvSpPr/>
      </dsp:nvSpPr>
      <dsp:spPr>
        <a:xfrm>
          <a:off x="0" y="2271360"/>
          <a:ext cx="5350800" cy="754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Implemented data visualization techniques to present the extracted data in a user-friendly format.</a:t>
          </a:r>
          <a:endParaRPr lang="en-US" sz="1900" kern="1200"/>
        </a:p>
      </dsp:txBody>
      <dsp:txXfrm>
        <a:off x="36845" y="2308205"/>
        <a:ext cx="5277110" cy="681087"/>
      </dsp:txXfrm>
    </dsp:sp>
    <dsp:sp modelId="{ABEC381B-0496-4852-9DE6-039AF37A52AE}">
      <dsp:nvSpPr>
        <dsp:cNvPr id="0" name=""/>
        <dsp:cNvSpPr/>
      </dsp:nvSpPr>
      <dsp:spPr>
        <a:xfrm>
          <a:off x="0" y="3080857"/>
          <a:ext cx="5350800" cy="754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Created a streamlined process for updating and maintaining the retrieved data.</a:t>
          </a:r>
          <a:endParaRPr lang="en-US" sz="1900" kern="1200"/>
        </a:p>
      </dsp:txBody>
      <dsp:txXfrm>
        <a:off x="36845" y="3117702"/>
        <a:ext cx="5277110" cy="68108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7664AC-AB6A-45B7-ABBA-0262FB62875E}">
      <dsp:nvSpPr>
        <dsp:cNvPr id="0" name=""/>
        <dsp:cNvSpPr/>
      </dsp:nvSpPr>
      <dsp:spPr>
        <a:xfrm>
          <a:off x="0" y="484823"/>
          <a:ext cx="5350800" cy="83422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dirty="0"/>
            <a:t>Benefits:</a:t>
          </a:r>
          <a:endParaRPr lang="en-US" sz="2100" kern="1200" dirty="0"/>
        </a:p>
      </dsp:txBody>
      <dsp:txXfrm>
        <a:off x="40724" y="525547"/>
        <a:ext cx="5269352" cy="752780"/>
      </dsp:txXfrm>
    </dsp:sp>
    <dsp:sp modelId="{B8EA674F-CCE9-4B72-B232-EAF873FB68B9}">
      <dsp:nvSpPr>
        <dsp:cNvPr id="0" name=""/>
        <dsp:cNvSpPr/>
      </dsp:nvSpPr>
      <dsp:spPr>
        <a:xfrm>
          <a:off x="0" y="1379531"/>
          <a:ext cx="5350800" cy="83422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a:t>Improved customer experience by providing up-to-date and accurate rate lists.</a:t>
          </a:r>
          <a:endParaRPr lang="en-US" sz="2100" kern="1200"/>
        </a:p>
      </dsp:txBody>
      <dsp:txXfrm>
        <a:off x="40724" y="1420255"/>
        <a:ext cx="5269352" cy="752780"/>
      </dsp:txXfrm>
    </dsp:sp>
    <dsp:sp modelId="{9F1B9080-1DB3-48A2-80D4-142432263E1A}">
      <dsp:nvSpPr>
        <dsp:cNvPr id="0" name=""/>
        <dsp:cNvSpPr/>
      </dsp:nvSpPr>
      <dsp:spPr>
        <a:xfrm>
          <a:off x="0" y="2274240"/>
          <a:ext cx="5350800" cy="83422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a:t>Enhanced competitive advantage by enabling real-time tracking of rival companies.</a:t>
          </a:r>
          <a:endParaRPr lang="en-US" sz="2100" kern="1200"/>
        </a:p>
      </dsp:txBody>
      <dsp:txXfrm>
        <a:off x="40724" y="2314964"/>
        <a:ext cx="5269352" cy="752780"/>
      </dsp:txXfrm>
    </dsp:sp>
    <dsp:sp modelId="{9327A1B3-62AF-4F0C-AAEA-B5BEBD611BD0}">
      <dsp:nvSpPr>
        <dsp:cNvPr id="0" name=""/>
        <dsp:cNvSpPr/>
      </dsp:nvSpPr>
      <dsp:spPr>
        <a:xfrm>
          <a:off x="0" y="3168948"/>
          <a:ext cx="5350800" cy="83422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a:t>Increased efficiency in decision-making through easy-to-understand visualizations.</a:t>
          </a:r>
          <a:endParaRPr lang="en-US" sz="2100" kern="1200"/>
        </a:p>
      </dsp:txBody>
      <dsp:txXfrm>
        <a:off x="40724" y="3209672"/>
        <a:ext cx="5269352" cy="7527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EF9AF8-5E6B-4E99-9DAF-D6461F13B67E}">
      <dsp:nvSpPr>
        <dsp:cNvPr id="0" name=""/>
        <dsp:cNvSpPr/>
      </dsp:nvSpPr>
      <dsp:spPr>
        <a:xfrm>
          <a:off x="765914" y="560853"/>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72EB5C4-4E10-4C28-B5C5-9B9D2C6A41F5}">
      <dsp:nvSpPr>
        <dsp:cNvPr id="0" name=""/>
        <dsp:cNvSpPr/>
      </dsp:nvSpPr>
      <dsp:spPr>
        <a:xfrm>
          <a:off x="765914" y="2204910"/>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90000"/>
            </a:lnSpc>
            <a:spcBef>
              <a:spcPct val="0"/>
            </a:spcBef>
            <a:spcAft>
              <a:spcPct val="35000"/>
            </a:spcAft>
            <a:buNone/>
            <a:defRPr b="1"/>
          </a:pPr>
          <a:r>
            <a:rPr lang="en-US" sz="3600" i="0" kern="1200"/>
            <a:t>Request</a:t>
          </a:r>
          <a:r>
            <a:rPr lang="en-US" sz="3600" b="1" i="0" kern="1200"/>
            <a:t> </a:t>
          </a:r>
          <a:endParaRPr lang="en-US" sz="3600" kern="1200"/>
        </a:p>
      </dsp:txBody>
      <dsp:txXfrm>
        <a:off x="765914" y="2204910"/>
        <a:ext cx="4320000" cy="648000"/>
      </dsp:txXfrm>
    </dsp:sp>
    <dsp:sp modelId="{65C26BA6-F18C-4B01-A670-6A4FF53E33E9}">
      <dsp:nvSpPr>
        <dsp:cNvPr id="0" name=""/>
        <dsp:cNvSpPr/>
      </dsp:nvSpPr>
      <dsp:spPr>
        <a:xfrm>
          <a:off x="765914" y="2914332"/>
          <a:ext cx="4320000" cy="7176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b="0" i="0" kern="1200"/>
            <a:t>Sent a request to the website using the "requests" library to retrieve the HTML page.</a:t>
          </a:r>
          <a:endParaRPr lang="en-US" sz="1700" kern="1200"/>
        </a:p>
      </dsp:txBody>
      <dsp:txXfrm>
        <a:off x="765914" y="2914332"/>
        <a:ext cx="4320000" cy="717619"/>
      </dsp:txXfrm>
    </dsp:sp>
    <dsp:sp modelId="{074ECB74-9008-4625-81B9-876ADF57C7A9}">
      <dsp:nvSpPr>
        <dsp:cNvPr id="0" name=""/>
        <dsp:cNvSpPr/>
      </dsp:nvSpPr>
      <dsp:spPr>
        <a:xfrm>
          <a:off x="5841914" y="560853"/>
          <a:ext cx="1512000" cy="1512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61E6D43-022A-415A-A86C-8752E6A76847}">
      <dsp:nvSpPr>
        <dsp:cNvPr id="0" name=""/>
        <dsp:cNvSpPr/>
      </dsp:nvSpPr>
      <dsp:spPr>
        <a:xfrm>
          <a:off x="5841914" y="2204910"/>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90000"/>
            </a:lnSpc>
            <a:spcBef>
              <a:spcPct val="0"/>
            </a:spcBef>
            <a:spcAft>
              <a:spcPct val="35000"/>
            </a:spcAft>
            <a:buNone/>
            <a:defRPr b="1"/>
          </a:pPr>
          <a:r>
            <a:rPr lang="en-US" sz="3600" i="0" kern="1200"/>
            <a:t>Parsing</a:t>
          </a:r>
          <a:endParaRPr lang="en-US" sz="3600" kern="1200"/>
        </a:p>
      </dsp:txBody>
      <dsp:txXfrm>
        <a:off x="5841914" y="2204910"/>
        <a:ext cx="4320000" cy="648000"/>
      </dsp:txXfrm>
    </dsp:sp>
    <dsp:sp modelId="{0CC25701-6877-410E-8680-E55DC48AAADF}">
      <dsp:nvSpPr>
        <dsp:cNvPr id="0" name=""/>
        <dsp:cNvSpPr/>
      </dsp:nvSpPr>
      <dsp:spPr>
        <a:xfrm>
          <a:off x="5841914" y="2914332"/>
          <a:ext cx="4320000" cy="7176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b="0" i="0" kern="1200"/>
            <a:t>Utilized BeautifulSoup ("bs4") to parse and beautify the HTML code, enabling easy navigation and extraction of data.</a:t>
          </a:r>
          <a:endParaRPr lang="en-US" sz="1700" kern="1200"/>
        </a:p>
      </dsp:txBody>
      <dsp:txXfrm>
        <a:off x="5841914" y="2914332"/>
        <a:ext cx="4320000" cy="71761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9C4DBE-F966-4F12-95DB-37466386ACAE}">
      <dsp:nvSpPr>
        <dsp:cNvPr id="0" name=""/>
        <dsp:cNvSpPr/>
      </dsp:nvSpPr>
      <dsp:spPr>
        <a:xfrm>
          <a:off x="1953914" y="52929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DB40BD3-FAB3-4B6E-9352-045DD52ED8E6}">
      <dsp:nvSpPr>
        <dsp:cNvPr id="0" name=""/>
        <dsp:cNvSpPr/>
      </dsp:nvSpPr>
      <dsp:spPr>
        <a:xfrm>
          <a:off x="765914" y="2943510"/>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0" i="0" kern="1200"/>
            <a:t>We can store the data in a permanent storage, such as a database, which enables us to compare prices on a monthly and weekly basis. Furthermore, users can view the prices of previous items, even if they are currently out of stock.</a:t>
          </a:r>
          <a:endParaRPr lang="en-US" sz="1200" kern="1200"/>
        </a:p>
      </dsp:txBody>
      <dsp:txXfrm>
        <a:off x="765914" y="2943510"/>
        <a:ext cx="4320000" cy="720000"/>
      </dsp:txXfrm>
    </dsp:sp>
    <dsp:sp modelId="{61FC7D9B-D383-49B6-B2FC-06F2BB7B3BB9}">
      <dsp:nvSpPr>
        <dsp:cNvPr id="0" name=""/>
        <dsp:cNvSpPr/>
      </dsp:nvSpPr>
      <dsp:spPr>
        <a:xfrm>
          <a:off x="7029914" y="52929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4CCFFB2-92A4-4B17-B429-BD33583D1A4B}">
      <dsp:nvSpPr>
        <dsp:cNvPr id="0" name=""/>
        <dsp:cNvSpPr/>
      </dsp:nvSpPr>
      <dsp:spPr>
        <a:xfrm>
          <a:off x="5841914" y="2943510"/>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90000"/>
            </a:lnSpc>
            <a:spcBef>
              <a:spcPct val="0"/>
            </a:spcBef>
            <a:spcAft>
              <a:spcPct val="35000"/>
            </a:spcAft>
            <a:buNone/>
          </a:pPr>
          <a:r>
            <a:rPr lang="en-US" sz="1200" b="0" i="0" kern="1200"/>
            <a:t>Moreover, we can gather comprehensive details, ratings, and specifications of all mobile devices. Using this information, we can predict the price of a new mobile device based on its specific specifications.</a:t>
          </a:r>
          <a:endParaRPr lang="en-US" sz="1200" kern="1200"/>
        </a:p>
      </dsp:txBody>
      <dsp:txXfrm>
        <a:off x="5841914" y="2943510"/>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jpeg>
</file>

<file path=ppt/media/image20.svg>
</file>

<file path=ppt/media/image21.jpeg>
</file>

<file path=ppt/media/image22.png>
</file>

<file path=ppt/media/image3.jpeg>
</file>

<file path=ppt/media/image4.png>
</file>

<file path=ppt/media/image5.sv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2C2259-13A1-442B-9E85-5A840018C98F}" type="datetimeFigureOut">
              <a:rPr lang="en-US" smtClean="0"/>
              <a:t>5/30/2023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CB9BDC-62AA-45C1-84A6-886ABC662210}" type="slidenum">
              <a:rPr lang="en-US" smtClean="0"/>
              <a:t>‹#›</a:t>
            </a:fld>
            <a:endParaRPr lang="en-US"/>
          </a:p>
        </p:txBody>
      </p:sp>
    </p:spTree>
    <p:extLst>
      <p:ext uri="{BB962C8B-B14F-4D97-AF65-F5344CB8AC3E}">
        <p14:creationId xmlns:p14="http://schemas.microsoft.com/office/powerpoint/2010/main" val="39401545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2b21ebf29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22b21ebf29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22b21ebf290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29845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71631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22b21ebf290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22b21ebf29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22b21ebf290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22b21ebf29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4688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79790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5951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65516-6F38-295D-2074-82975283F9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596BC3-52BD-2142-6561-0E9F746521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919C086-1BFC-0A95-0532-937D12EEF1C6}"/>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5" name="Footer Placeholder 4">
            <a:extLst>
              <a:ext uri="{FF2B5EF4-FFF2-40B4-BE49-F238E27FC236}">
                <a16:creationId xmlns:a16="http://schemas.microsoft.com/office/drawing/2014/main" id="{F61C2BD4-D6F5-A8E1-7A6D-DCD190EDBC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57BDC3-CD40-5977-CDCA-B96DE1E3F859}"/>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3312016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4E8B7-5F2A-031E-6EEB-94B090DB73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ED4659-5DE2-608A-0E48-945F9B39E3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40F69B-FCFA-5988-91F8-55FF0B52596B}"/>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5" name="Footer Placeholder 4">
            <a:extLst>
              <a:ext uri="{FF2B5EF4-FFF2-40B4-BE49-F238E27FC236}">
                <a16:creationId xmlns:a16="http://schemas.microsoft.com/office/drawing/2014/main" id="{A1EFEB5A-862B-7092-D7B5-EFC1D50D28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C38D0A-3EA2-964E-57E7-096B7DBDC058}"/>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176969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820BAA-A83A-252C-0A36-434911E6638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E907AC8-CC87-4EE4-B86F-2FB630A6BA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B84C94-0F27-26F5-46F5-CF3A529CC689}"/>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5" name="Footer Placeholder 4">
            <a:extLst>
              <a:ext uri="{FF2B5EF4-FFF2-40B4-BE49-F238E27FC236}">
                <a16:creationId xmlns:a16="http://schemas.microsoft.com/office/drawing/2014/main" id="{A700FF3F-4F51-AD93-D168-5B2C5F4628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397D5-EB24-B0B3-92E4-1B573D07C05A}"/>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1584824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0" name="Google Shape;10;p2"/>
          <p:cNvSpPr txBox="1">
            <a:spLocks noGrp="1"/>
          </p:cNvSpPr>
          <p:nvPr>
            <p:ph type="ctrTitle"/>
          </p:nvPr>
        </p:nvSpPr>
        <p:spPr>
          <a:xfrm>
            <a:off x="953467" y="952200"/>
            <a:ext cx="6203200" cy="24768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6400" b="0">
                <a:latin typeface="Golos Text Medium"/>
                <a:ea typeface="Golos Text Medium"/>
                <a:cs typeface="Golos Text Medium"/>
                <a:sym typeface="Golos Text Medium"/>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Tree>
    <p:extLst>
      <p:ext uri="{BB962C8B-B14F-4D97-AF65-F5344CB8AC3E}">
        <p14:creationId xmlns:p14="http://schemas.microsoft.com/office/powerpoint/2010/main" val="12220120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3" name="Google Shape;13;p3"/>
          <p:cNvSpPr txBox="1">
            <a:spLocks noGrp="1"/>
          </p:cNvSpPr>
          <p:nvPr>
            <p:ph type="title"/>
          </p:nvPr>
        </p:nvSpPr>
        <p:spPr>
          <a:xfrm>
            <a:off x="953467" y="2567800"/>
            <a:ext cx="10285200" cy="2447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6267" b="0">
                <a:latin typeface="Golos Text Medium"/>
                <a:ea typeface="Golos Text Medium"/>
                <a:cs typeface="Golos Text Medium"/>
                <a:sym typeface="Golos Text Medium"/>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4" name="Google Shape;14;p3"/>
          <p:cNvSpPr txBox="1">
            <a:spLocks noGrp="1"/>
          </p:cNvSpPr>
          <p:nvPr>
            <p:ph type="title" idx="2" hasCustomPrompt="1"/>
          </p:nvPr>
        </p:nvSpPr>
        <p:spPr>
          <a:xfrm>
            <a:off x="953467" y="935800"/>
            <a:ext cx="2713600" cy="14288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6667"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Tree>
    <p:extLst>
      <p:ext uri="{BB962C8B-B14F-4D97-AF65-F5344CB8AC3E}">
        <p14:creationId xmlns:p14="http://schemas.microsoft.com/office/powerpoint/2010/main" val="15146615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17" name="Google Shape;17;p4"/>
          <p:cNvSpPr txBox="1">
            <a:spLocks noGrp="1"/>
          </p:cNvSpPr>
          <p:nvPr>
            <p:ph type="title"/>
          </p:nvPr>
        </p:nvSpPr>
        <p:spPr>
          <a:xfrm>
            <a:off x="953467" y="713333"/>
            <a:ext cx="5350800" cy="94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4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953467" y="1656533"/>
            <a:ext cx="5350800" cy="44880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chemeClr val="dk1"/>
              </a:buClr>
              <a:buSzPts val="1400"/>
              <a:buFont typeface="Golos Text Medium"/>
              <a:buChar char="●"/>
              <a:defRPr>
                <a:solidFill>
                  <a:schemeClr val="dk1"/>
                </a:solidFill>
              </a:defRPr>
            </a:lvl1pPr>
            <a:lvl2pPr marL="1219170" lvl="1"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828754" lvl="2"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2438339" lvl="3"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3047924" lvl="4"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3657509" lvl="5"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4267093" lvl="6"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4876678" lvl="7"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5486263" lvl="8"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extLst>
      <p:ext uri="{BB962C8B-B14F-4D97-AF65-F5344CB8AC3E}">
        <p14:creationId xmlns:p14="http://schemas.microsoft.com/office/powerpoint/2010/main" val="26234871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31" name="Google Shape;31;p7"/>
          <p:cNvSpPr txBox="1">
            <a:spLocks noGrp="1"/>
          </p:cNvSpPr>
          <p:nvPr>
            <p:ph type="title"/>
          </p:nvPr>
        </p:nvSpPr>
        <p:spPr>
          <a:xfrm>
            <a:off x="953467" y="713333"/>
            <a:ext cx="10285200" cy="94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4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953467" y="1656600"/>
            <a:ext cx="10285200" cy="44880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1219170" lvl="1" indent="-423323" rtl="0">
              <a:lnSpc>
                <a:spcPct val="115000"/>
              </a:lnSpc>
              <a:spcBef>
                <a:spcPts val="1333"/>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828754" lvl="2"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2438339" lvl="3"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3047924" lvl="4"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3657509" lvl="5"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4267093" lvl="6"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4876678" lvl="7"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5486263" lvl="8"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extLst>
      <p:ext uri="{BB962C8B-B14F-4D97-AF65-F5344CB8AC3E}">
        <p14:creationId xmlns:p14="http://schemas.microsoft.com/office/powerpoint/2010/main" val="35610576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61" name="Google Shape;61;p14"/>
          <p:cNvSpPr txBox="1">
            <a:spLocks noGrp="1"/>
          </p:cNvSpPr>
          <p:nvPr>
            <p:ph type="title"/>
          </p:nvPr>
        </p:nvSpPr>
        <p:spPr>
          <a:xfrm>
            <a:off x="953467" y="713333"/>
            <a:ext cx="10285200" cy="94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4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953467" y="1656600"/>
            <a:ext cx="10285200" cy="44880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1219170" lvl="1" indent="-423323" rtl="0">
              <a:lnSpc>
                <a:spcPct val="115000"/>
              </a:lnSpc>
              <a:spcBef>
                <a:spcPts val="1333"/>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828754" lvl="2"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2438339" lvl="3"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3047924" lvl="4"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3657509" lvl="5"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4267093" lvl="6"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4876678" lvl="7"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5486263" lvl="8"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extLst>
      <p:ext uri="{BB962C8B-B14F-4D97-AF65-F5344CB8AC3E}">
        <p14:creationId xmlns:p14="http://schemas.microsoft.com/office/powerpoint/2010/main" val="233717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F24AF-CB9C-2AD6-9436-F5D4724869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E26A50-476A-BBA2-8EDB-F888C8B054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8EEB2B-D7D1-034D-F540-632AA2B77C61}"/>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5" name="Footer Placeholder 4">
            <a:extLst>
              <a:ext uri="{FF2B5EF4-FFF2-40B4-BE49-F238E27FC236}">
                <a16:creationId xmlns:a16="http://schemas.microsoft.com/office/drawing/2014/main" id="{E944D9AD-BC1B-DAE2-87D5-BE863A5AB2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FFE2C3-032E-D84D-C448-161DE69CD41E}"/>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33876719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77E1B-38C0-78ED-A8CC-09819CD180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63FA52-5060-6697-594D-62837301AE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825A533-5098-DB8D-56D7-739BC1C494F1}"/>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5" name="Footer Placeholder 4">
            <a:extLst>
              <a:ext uri="{FF2B5EF4-FFF2-40B4-BE49-F238E27FC236}">
                <a16:creationId xmlns:a16="http://schemas.microsoft.com/office/drawing/2014/main" id="{1F31B269-F441-0F0B-CCCF-AA550293F1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5BC299-3609-D5CF-4CF6-C09EBC056C34}"/>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2685747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8D28B-BECC-6050-F11C-2089C75737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CF752E-BFBD-BCCB-0C1C-3D77DB60FD0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8AF0E5-425F-5F85-EA3B-4B77840A90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FE8A447-8A36-944E-2A12-C571C99857B6}"/>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6" name="Footer Placeholder 5">
            <a:extLst>
              <a:ext uri="{FF2B5EF4-FFF2-40B4-BE49-F238E27FC236}">
                <a16:creationId xmlns:a16="http://schemas.microsoft.com/office/drawing/2014/main" id="{A8EAEC58-5672-7502-134A-A6DB47D7DA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CB341F-46F2-6747-5E4F-93CD451DF1FE}"/>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1906152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933DA-A369-AB72-B162-A467CED6EBA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1DABD0E-1802-7A03-148F-D934217B73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7308FB-271A-72D8-E93D-7158471FD4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B8D766-8E91-75D1-7A51-22D9C94CE2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807CE8-79CC-06EB-3CE8-48E8358549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B32132E-9BD6-53E6-C672-820EBBCF95C4}"/>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8" name="Footer Placeholder 7">
            <a:extLst>
              <a:ext uri="{FF2B5EF4-FFF2-40B4-BE49-F238E27FC236}">
                <a16:creationId xmlns:a16="http://schemas.microsoft.com/office/drawing/2014/main" id="{0A18C155-79BB-8AB1-B781-6819F614D2E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4AF246A-F2C2-D8F4-4480-ABC2EEE98149}"/>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2738584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11C2A-C422-1BCE-FC0D-7106F4F058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488FC6-769F-9606-78E6-39E40770F70E}"/>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4" name="Footer Placeholder 3">
            <a:extLst>
              <a:ext uri="{FF2B5EF4-FFF2-40B4-BE49-F238E27FC236}">
                <a16:creationId xmlns:a16="http://schemas.microsoft.com/office/drawing/2014/main" id="{1D4F2B23-8E3C-DDA1-410E-6E4A39D05F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EB910E-7431-EEAF-08B8-935B62EC29ED}"/>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84688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1BE0A6-4592-5225-970B-12F6425BC924}"/>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3" name="Footer Placeholder 2">
            <a:extLst>
              <a:ext uri="{FF2B5EF4-FFF2-40B4-BE49-F238E27FC236}">
                <a16:creationId xmlns:a16="http://schemas.microsoft.com/office/drawing/2014/main" id="{F54C47EA-0897-22F6-1F72-DB883316CB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85BE57-28A6-7C11-C15A-B56BC85F41EC}"/>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32416237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40ADD-3140-5D73-2AA3-CE0DE5B4A9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D22B57-4B68-4A34-FDD1-10FF3E4FC8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EBAC21-E194-D8FA-DE93-BF8256C6F1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2FF4EE-01ED-4F6E-ABC7-145CEB4D4CCC}"/>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6" name="Footer Placeholder 5">
            <a:extLst>
              <a:ext uri="{FF2B5EF4-FFF2-40B4-BE49-F238E27FC236}">
                <a16:creationId xmlns:a16="http://schemas.microsoft.com/office/drawing/2014/main" id="{200F2CAF-8785-BC8C-CD65-B4457FE71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1033BF-84BD-8174-4C33-E0E6A8031F90}"/>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49209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DFB22-ACDD-0BD0-463F-2D0B237466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70EC00-1B64-F183-6458-3DC5F71C2C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4D00B0-45E9-09AD-056A-74A343CC21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EEC9EC-BF00-821D-C45C-7F6B945B6657}"/>
              </a:ext>
            </a:extLst>
          </p:cNvPr>
          <p:cNvSpPr>
            <a:spLocks noGrp="1"/>
          </p:cNvSpPr>
          <p:nvPr>
            <p:ph type="dt" sz="half" idx="10"/>
          </p:nvPr>
        </p:nvSpPr>
        <p:spPr/>
        <p:txBody>
          <a:bodyPr/>
          <a:lstStyle/>
          <a:p>
            <a:fld id="{AAC762B3-4E8D-42B0-B36A-46E63E0301FE}" type="datetimeFigureOut">
              <a:rPr lang="en-US" smtClean="0"/>
              <a:t>5/30/2023</a:t>
            </a:fld>
            <a:endParaRPr lang="en-US"/>
          </a:p>
        </p:txBody>
      </p:sp>
      <p:sp>
        <p:nvSpPr>
          <p:cNvPr id="6" name="Footer Placeholder 5">
            <a:extLst>
              <a:ext uri="{FF2B5EF4-FFF2-40B4-BE49-F238E27FC236}">
                <a16:creationId xmlns:a16="http://schemas.microsoft.com/office/drawing/2014/main" id="{8069643D-8094-B3EE-0B41-4A9CCDB000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5F5ACC-B69B-7B6A-F206-2D01C1D04592}"/>
              </a:ext>
            </a:extLst>
          </p:cNvPr>
          <p:cNvSpPr>
            <a:spLocks noGrp="1"/>
          </p:cNvSpPr>
          <p:nvPr>
            <p:ph type="sldNum" sz="quarter" idx="12"/>
          </p:nvPr>
        </p:nvSpPr>
        <p:spPr/>
        <p:txBody>
          <a:bodyPr/>
          <a:lstStyle/>
          <a:p>
            <a:fld id="{D02C2940-1E91-48A5-B2EA-EB84A8A26106}" type="slidenum">
              <a:rPr lang="en-US" smtClean="0"/>
              <a:t>‹#›</a:t>
            </a:fld>
            <a:endParaRPr lang="en-US"/>
          </a:p>
        </p:txBody>
      </p:sp>
    </p:spTree>
    <p:extLst>
      <p:ext uri="{BB962C8B-B14F-4D97-AF65-F5344CB8AC3E}">
        <p14:creationId xmlns:p14="http://schemas.microsoft.com/office/powerpoint/2010/main" val="1598744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3B6A1A6-315F-C809-86E1-31E25AEA22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6E7338-EB84-9EEF-D3A8-30E1277C55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DCFEBB-A300-4F52-6790-29311FFD6F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C762B3-4E8D-42B0-B36A-46E63E0301FE}" type="datetimeFigureOut">
              <a:rPr lang="en-US" smtClean="0"/>
              <a:t>5/30/2023</a:t>
            </a:fld>
            <a:endParaRPr lang="en-US"/>
          </a:p>
        </p:txBody>
      </p:sp>
      <p:sp>
        <p:nvSpPr>
          <p:cNvPr id="5" name="Footer Placeholder 4">
            <a:extLst>
              <a:ext uri="{FF2B5EF4-FFF2-40B4-BE49-F238E27FC236}">
                <a16:creationId xmlns:a16="http://schemas.microsoft.com/office/drawing/2014/main" id="{5AA6F93A-818E-8DEE-0317-9A779E44C3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152BAE1-CAB6-5E0E-42AF-A9FA2B3496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2C2940-1E91-48A5-B2EA-EB84A8A26106}" type="slidenum">
              <a:rPr lang="en-US" smtClean="0"/>
              <a:t>‹#›</a:t>
            </a:fld>
            <a:endParaRPr lang="en-US"/>
          </a:p>
        </p:txBody>
      </p:sp>
    </p:spTree>
    <p:extLst>
      <p:ext uri="{BB962C8B-B14F-4D97-AF65-F5344CB8AC3E}">
        <p14:creationId xmlns:p14="http://schemas.microsoft.com/office/powerpoint/2010/main" val="2953009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 id="2147483664" r:id="rId15"/>
    <p:sldLayoutId id="214748366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riceoye.pk/" TargetMode="External"/><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3.xml"/><Relationship Id="rId1" Type="http://schemas.openxmlformats.org/officeDocument/2006/relationships/slideLayout" Target="../slideLayouts/slideLayout15.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5"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63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96" name="Slide Background Fill">
            <a:extLst>
              <a:ext uri="{FF2B5EF4-FFF2-40B4-BE49-F238E27FC236}">
                <a16:creationId xmlns:a16="http://schemas.microsoft.com/office/drawing/2014/main" id="{C04DA1FE-EBEF-4AF3-A3C6-067C78D4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63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color fill">
            <a:extLst>
              <a:ext uri="{FF2B5EF4-FFF2-40B4-BE49-F238E27FC236}">
                <a16:creationId xmlns:a16="http://schemas.microsoft.com/office/drawing/2014/main" id="{8B1B3E66-23F5-436C-A0C1-32A666D280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634"/>
            <a:ext cx="12188949"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Picture 4" descr="Aerial top view container ship">
            <a:extLst>
              <a:ext uri="{FF2B5EF4-FFF2-40B4-BE49-F238E27FC236}">
                <a16:creationId xmlns:a16="http://schemas.microsoft.com/office/drawing/2014/main" id="{FCF3296E-40ED-C30F-2E4E-479F41F62A76}"/>
              </a:ext>
            </a:extLst>
          </p:cNvPr>
          <p:cNvPicPr>
            <a:picLocks noChangeAspect="1"/>
          </p:cNvPicPr>
          <p:nvPr/>
        </p:nvPicPr>
        <p:blipFill rotWithShape="1">
          <a:blip r:embed="rId2">
            <a:alphaModFix amt="31000"/>
          </a:blip>
          <a:srcRect/>
          <a:stretch/>
        </p:blipFill>
        <p:spPr>
          <a:xfrm>
            <a:off x="-86603" y="13268"/>
            <a:ext cx="12192001" cy="6858000"/>
          </a:xfrm>
          <a:prstGeom prst="rect">
            <a:avLst/>
          </a:prstGeom>
        </p:spPr>
      </p:pic>
      <p:grpSp>
        <p:nvGrpSpPr>
          <p:cNvPr id="98" name="Group 36">
            <a:extLst>
              <a:ext uri="{FF2B5EF4-FFF2-40B4-BE49-F238E27FC236}">
                <a16:creationId xmlns:a16="http://schemas.microsoft.com/office/drawing/2014/main" id="{28EC230A-A12C-4339-92EE-F850809ECEA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99" name="Freeform: Shape 37">
              <a:extLst>
                <a:ext uri="{FF2B5EF4-FFF2-40B4-BE49-F238E27FC236}">
                  <a16:creationId xmlns:a16="http://schemas.microsoft.com/office/drawing/2014/main" id="{99266DA8-A1F2-4B9F-AD49-F0F4270B50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Shape 38">
              <a:extLst>
                <a:ext uri="{FF2B5EF4-FFF2-40B4-BE49-F238E27FC236}">
                  <a16:creationId xmlns:a16="http://schemas.microsoft.com/office/drawing/2014/main" id="{B85EAE53-C456-4300-BEA6-3AF8CC0F5F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39">
              <a:extLst>
                <a:ext uri="{FF2B5EF4-FFF2-40B4-BE49-F238E27FC236}">
                  <a16:creationId xmlns:a16="http://schemas.microsoft.com/office/drawing/2014/main" id="{831E0EBD-0F61-4DE9-9397-8E53620710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Freeform: Shape 40">
              <a:extLst>
                <a:ext uri="{FF2B5EF4-FFF2-40B4-BE49-F238E27FC236}">
                  <a16:creationId xmlns:a16="http://schemas.microsoft.com/office/drawing/2014/main" id="{E00BA56C-1B81-460E-96B4-6E0DDE6778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Shape 41">
              <a:extLst>
                <a:ext uri="{FF2B5EF4-FFF2-40B4-BE49-F238E27FC236}">
                  <a16:creationId xmlns:a16="http://schemas.microsoft.com/office/drawing/2014/main" id="{0F84DEAC-B1F0-4AAF-9532-1F93B473F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Shape 42">
              <a:extLst>
                <a:ext uri="{FF2B5EF4-FFF2-40B4-BE49-F238E27FC236}">
                  <a16:creationId xmlns:a16="http://schemas.microsoft.com/office/drawing/2014/main" id="{3E9BF985-74AA-43F0-A812-F4CD338417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Shape 43">
              <a:extLst>
                <a:ext uri="{FF2B5EF4-FFF2-40B4-BE49-F238E27FC236}">
                  <a16:creationId xmlns:a16="http://schemas.microsoft.com/office/drawing/2014/main" id="{AA31C745-2F56-4B25-8616-92358DAFA0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Google Shape;202;p23">
            <a:extLst>
              <a:ext uri="{FF2B5EF4-FFF2-40B4-BE49-F238E27FC236}">
                <a16:creationId xmlns:a16="http://schemas.microsoft.com/office/drawing/2014/main" id="{1E11C0DF-A4EC-4932-924C-84206F52CA01}"/>
              </a:ext>
            </a:extLst>
          </p:cNvPr>
          <p:cNvSpPr txBox="1">
            <a:spLocks noGrp="1"/>
          </p:cNvSpPr>
          <p:nvPr>
            <p:ph type="ctrTitle"/>
          </p:nvPr>
        </p:nvSpPr>
        <p:spPr>
          <a:xfrm>
            <a:off x="8076916" y="1769498"/>
            <a:ext cx="10558405" cy="3039374"/>
          </a:xfrm>
          <a:prstGeom prst="rect">
            <a:avLst/>
          </a:prstGeom>
        </p:spPr>
        <p:txBody>
          <a:bodyPr spcFirstLastPara="1" vert="horz" lIns="121900" tIns="121900" rIns="121900" bIns="121900" rtlCol="0" anchor="b" anchorCtr="0">
            <a:normAutofit/>
          </a:bodyPr>
          <a:lstStyle/>
          <a:p>
            <a:r>
              <a:rPr lang="en-US" sz="3700" dirty="0">
                <a:solidFill>
                  <a:schemeClr val="bg1"/>
                </a:solidFill>
                <a:latin typeface="+mn-lt"/>
                <a:ea typeface="Georgia" panose="02040502050405020303" pitchFamily="18" charset="0"/>
                <a:cs typeface="Times New Roman" panose="02020603050405020304" pitchFamily="18" charset="0"/>
              </a:rPr>
              <a:t>WEB SCRAPPING </a:t>
            </a:r>
            <a:br>
              <a:rPr lang="en-US" sz="3700" dirty="0">
                <a:solidFill>
                  <a:schemeClr val="bg1"/>
                </a:solidFill>
                <a:latin typeface="+mn-lt"/>
                <a:ea typeface="Georgia" panose="02040502050405020303" pitchFamily="18" charset="0"/>
                <a:cs typeface="Times New Roman" panose="02020603050405020304" pitchFamily="18" charset="0"/>
              </a:rPr>
            </a:br>
            <a:r>
              <a:rPr lang="en-US" sz="3700" b="1" dirty="0">
                <a:solidFill>
                  <a:schemeClr val="bg1"/>
                </a:solidFill>
                <a:latin typeface="+mn-lt"/>
              </a:rPr>
              <a:t>Hussain Raza Rizvi </a:t>
            </a:r>
            <a:br>
              <a:rPr lang="en-US" sz="3700" dirty="0">
                <a:solidFill>
                  <a:schemeClr val="bg1"/>
                </a:solidFill>
                <a:latin typeface="+mn-lt"/>
              </a:rPr>
            </a:br>
            <a:r>
              <a:rPr lang="en-US" sz="3700" dirty="0">
                <a:solidFill>
                  <a:schemeClr val="bg1"/>
                </a:solidFill>
                <a:latin typeface="+mn-lt"/>
              </a:rPr>
              <a:t>SP23-MSCS-0012</a:t>
            </a:r>
            <a:br>
              <a:rPr lang="en-US" sz="3700" dirty="0">
                <a:solidFill>
                  <a:schemeClr val="bg1"/>
                </a:solidFill>
                <a:latin typeface="+mn-lt"/>
                <a:ea typeface="Georgia" panose="02040502050405020303" pitchFamily="18" charset="0"/>
                <a:cs typeface="Times New Roman" panose="02020603050405020304" pitchFamily="18" charset="0"/>
              </a:rPr>
            </a:br>
            <a:r>
              <a:rPr lang="en-US" sz="3700" b="1" dirty="0">
                <a:solidFill>
                  <a:schemeClr val="bg1"/>
                </a:solidFill>
                <a:latin typeface="+mn-lt"/>
              </a:rPr>
              <a:t>Usman Bin Hamid</a:t>
            </a:r>
            <a:br>
              <a:rPr lang="en-US" sz="3700" dirty="0">
                <a:solidFill>
                  <a:schemeClr val="bg1"/>
                </a:solidFill>
                <a:latin typeface="+mn-lt"/>
              </a:rPr>
            </a:br>
            <a:r>
              <a:rPr lang="en-US" sz="3700" dirty="0">
                <a:solidFill>
                  <a:schemeClr val="bg1"/>
                </a:solidFill>
                <a:latin typeface="+mn-lt"/>
                <a:ea typeface="Georgia" panose="02040502050405020303" pitchFamily="18" charset="0"/>
                <a:cs typeface="Times New Roman" panose="02020603050405020304" pitchFamily="18" charset="0"/>
              </a:rPr>
              <a:t>SP23-MSCS-0014</a:t>
            </a:r>
            <a:endParaRPr lang="en-US" sz="3700" dirty="0">
              <a:solidFill>
                <a:schemeClr val="bg1"/>
              </a:solidFill>
            </a:endParaRPr>
          </a:p>
        </p:txBody>
      </p:sp>
      <p:sp>
        <p:nvSpPr>
          <p:cNvPr id="107" name="TextBox 106">
            <a:extLst>
              <a:ext uri="{FF2B5EF4-FFF2-40B4-BE49-F238E27FC236}">
                <a16:creationId xmlns:a16="http://schemas.microsoft.com/office/drawing/2014/main" id="{6DEEFFD9-3D23-46B3-9055-150DE53B3A11}"/>
              </a:ext>
            </a:extLst>
          </p:cNvPr>
          <p:cNvSpPr txBox="1"/>
          <p:nvPr/>
        </p:nvSpPr>
        <p:spPr>
          <a:xfrm>
            <a:off x="8250571" y="4894585"/>
            <a:ext cx="9316016" cy="369332"/>
          </a:xfrm>
          <a:prstGeom prst="rect">
            <a:avLst/>
          </a:prstGeom>
          <a:noFill/>
        </p:spPr>
        <p:txBody>
          <a:bodyPr wrap="square">
            <a:spAutoFit/>
          </a:bodyPr>
          <a:lstStyle/>
          <a:p>
            <a:r>
              <a:rPr lang="en-US" sz="1800" u="sng" dirty="0">
                <a:solidFill>
                  <a:schemeClr val="bg1"/>
                </a:solidFill>
                <a:latin typeface="Georgia" panose="02040502050405020303" pitchFamily="18" charset="0"/>
                <a:ea typeface="Georgia" panose="02040502050405020303"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Web Page : www.priceoye.pk</a:t>
            </a:r>
            <a:r>
              <a:rPr lang="en-US" sz="1800" dirty="0">
                <a:solidFill>
                  <a:schemeClr val="bg1"/>
                </a:solidFill>
                <a:latin typeface="Georgia" panose="02040502050405020303" pitchFamily="18" charset="0"/>
                <a:ea typeface="Georgia" panose="02040502050405020303" pitchFamily="18" charset="0"/>
                <a:cs typeface="Times New Roman" panose="02020603050405020304" pitchFamily="18" charset="0"/>
              </a:rPr>
              <a:t> </a:t>
            </a:r>
            <a:endParaRPr lang="en-US" sz="1800" dirty="0">
              <a:solidFill>
                <a:schemeClr val="bg1"/>
              </a:solidFill>
            </a:endParaRPr>
          </a:p>
        </p:txBody>
      </p:sp>
      <p:grpSp>
        <p:nvGrpSpPr>
          <p:cNvPr id="108" name="Google Shape;84;p21">
            <a:extLst>
              <a:ext uri="{FF2B5EF4-FFF2-40B4-BE49-F238E27FC236}">
                <a16:creationId xmlns:a16="http://schemas.microsoft.com/office/drawing/2014/main" id="{A0ADB2DA-2C77-478C-9595-6498A276C21D}"/>
              </a:ext>
            </a:extLst>
          </p:cNvPr>
          <p:cNvGrpSpPr/>
          <p:nvPr/>
        </p:nvGrpSpPr>
        <p:grpSpPr>
          <a:xfrm>
            <a:off x="10594439" y="5270551"/>
            <a:ext cx="1510959" cy="1387857"/>
            <a:chOff x="6483100" y="2237750"/>
            <a:chExt cx="898250" cy="1146075"/>
          </a:xfrm>
        </p:grpSpPr>
        <p:sp>
          <p:nvSpPr>
            <p:cNvPr id="109" name="Google Shape;85;p21">
              <a:extLst>
                <a:ext uri="{FF2B5EF4-FFF2-40B4-BE49-F238E27FC236}">
                  <a16:creationId xmlns:a16="http://schemas.microsoft.com/office/drawing/2014/main" id="{98DFF888-93FC-4D62-867F-684F9477A56A}"/>
                </a:ext>
              </a:extLst>
            </p:cNvPr>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121900" tIns="121900" rIns="121900" bIns="121900" anchor="ctr" anchorCtr="0">
              <a:noAutofit/>
            </a:bodyPr>
            <a:lstStyle/>
            <a:p>
              <a:endParaRPr sz="2400"/>
            </a:p>
          </p:txBody>
        </p:sp>
        <p:sp>
          <p:nvSpPr>
            <p:cNvPr id="110" name="Google Shape;86;p21">
              <a:extLst>
                <a:ext uri="{FF2B5EF4-FFF2-40B4-BE49-F238E27FC236}">
                  <a16:creationId xmlns:a16="http://schemas.microsoft.com/office/drawing/2014/main" id="{826EAB8F-C444-4462-B956-5CD0E5AE7381}"/>
                </a:ext>
              </a:extLst>
            </p:cNvPr>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121900" tIns="121900" rIns="121900" bIns="121900" anchor="ctr" anchorCtr="0">
              <a:noAutofit/>
            </a:bodyPr>
            <a:lstStyle/>
            <a:p>
              <a:endParaRPr sz="2400"/>
            </a:p>
          </p:txBody>
        </p:sp>
        <p:sp>
          <p:nvSpPr>
            <p:cNvPr id="111" name="Google Shape;87;p21">
              <a:extLst>
                <a:ext uri="{FF2B5EF4-FFF2-40B4-BE49-F238E27FC236}">
                  <a16:creationId xmlns:a16="http://schemas.microsoft.com/office/drawing/2014/main" id="{AD2EE54F-A58A-4829-9449-E278B416660E}"/>
                </a:ext>
              </a:extLst>
            </p:cNvPr>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121900" tIns="121900" rIns="121900" bIns="121900" anchor="ctr" anchorCtr="0">
              <a:noAutofit/>
            </a:bodyPr>
            <a:lstStyle/>
            <a:p>
              <a:endParaRPr sz="2400"/>
            </a:p>
          </p:txBody>
        </p:sp>
        <p:sp>
          <p:nvSpPr>
            <p:cNvPr id="112" name="Google Shape;88;p21">
              <a:extLst>
                <a:ext uri="{FF2B5EF4-FFF2-40B4-BE49-F238E27FC236}">
                  <a16:creationId xmlns:a16="http://schemas.microsoft.com/office/drawing/2014/main" id="{143E3615-91E9-4E1A-8BC5-B44681B2B58B}"/>
                </a:ext>
              </a:extLst>
            </p:cNvPr>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121900" tIns="121900" rIns="121900" bIns="121900" anchor="ctr" anchorCtr="0">
              <a:noAutofit/>
            </a:bodyPr>
            <a:lstStyle/>
            <a:p>
              <a:endParaRPr sz="2400"/>
            </a:p>
          </p:txBody>
        </p:sp>
        <p:sp>
          <p:nvSpPr>
            <p:cNvPr id="113" name="Google Shape;89;p21">
              <a:extLst>
                <a:ext uri="{FF2B5EF4-FFF2-40B4-BE49-F238E27FC236}">
                  <a16:creationId xmlns:a16="http://schemas.microsoft.com/office/drawing/2014/main" id="{3B15C47B-6D08-4575-9609-37DBF72BBA83}"/>
                </a:ext>
              </a:extLst>
            </p:cNvPr>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121900" tIns="121900" rIns="121900" bIns="121900" anchor="ctr" anchorCtr="0">
              <a:noAutofit/>
            </a:bodyPr>
            <a:lstStyle/>
            <a:p>
              <a:endParaRPr sz="2400"/>
            </a:p>
          </p:txBody>
        </p:sp>
        <p:sp>
          <p:nvSpPr>
            <p:cNvPr id="114" name="Google Shape;90;p21">
              <a:extLst>
                <a:ext uri="{FF2B5EF4-FFF2-40B4-BE49-F238E27FC236}">
                  <a16:creationId xmlns:a16="http://schemas.microsoft.com/office/drawing/2014/main" id="{824873F9-91E0-4113-A43F-66876455DDF8}"/>
                </a:ext>
              </a:extLst>
            </p:cNvPr>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121900" tIns="121900" rIns="121900" bIns="121900" anchor="ctr" anchorCtr="0">
              <a:noAutofit/>
            </a:bodyPr>
            <a:lstStyle/>
            <a:p>
              <a:endParaRPr sz="2400"/>
            </a:p>
          </p:txBody>
        </p:sp>
        <p:sp>
          <p:nvSpPr>
            <p:cNvPr id="115" name="Google Shape;91;p21">
              <a:extLst>
                <a:ext uri="{FF2B5EF4-FFF2-40B4-BE49-F238E27FC236}">
                  <a16:creationId xmlns:a16="http://schemas.microsoft.com/office/drawing/2014/main" id="{4FF9EA01-05DA-4FC4-8F29-782C54726CED}"/>
                </a:ext>
              </a:extLst>
            </p:cNvPr>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121900" tIns="121900" rIns="121900" bIns="121900" anchor="ctr" anchorCtr="0">
              <a:noAutofit/>
            </a:bodyPr>
            <a:lstStyle/>
            <a:p>
              <a:endParaRPr sz="2400"/>
            </a:p>
          </p:txBody>
        </p:sp>
        <p:sp>
          <p:nvSpPr>
            <p:cNvPr id="116" name="Google Shape;92;p21">
              <a:extLst>
                <a:ext uri="{FF2B5EF4-FFF2-40B4-BE49-F238E27FC236}">
                  <a16:creationId xmlns:a16="http://schemas.microsoft.com/office/drawing/2014/main" id="{A01007B7-3BF9-43B3-8627-129189C8B007}"/>
                </a:ext>
              </a:extLst>
            </p:cNvPr>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121900" tIns="121900" rIns="121900" bIns="121900" anchor="ctr" anchorCtr="0">
              <a:noAutofit/>
            </a:bodyPr>
            <a:lstStyle/>
            <a:p>
              <a:endParaRPr sz="2400"/>
            </a:p>
          </p:txBody>
        </p:sp>
        <p:sp>
          <p:nvSpPr>
            <p:cNvPr id="117" name="Google Shape;93;p21">
              <a:extLst>
                <a:ext uri="{FF2B5EF4-FFF2-40B4-BE49-F238E27FC236}">
                  <a16:creationId xmlns:a16="http://schemas.microsoft.com/office/drawing/2014/main" id="{94D692F8-9221-43C1-83EB-99CBA7AF9E5A}"/>
                </a:ext>
              </a:extLst>
            </p:cNvPr>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118" name="Google Shape;94;p21">
              <a:extLst>
                <a:ext uri="{FF2B5EF4-FFF2-40B4-BE49-F238E27FC236}">
                  <a16:creationId xmlns:a16="http://schemas.microsoft.com/office/drawing/2014/main" id="{2C1F01F3-0037-48CF-97D6-C0DDC6BAC9DF}"/>
                </a:ext>
              </a:extLst>
            </p:cNvPr>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119" name="Google Shape;95;p21">
              <a:extLst>
                <a:ext uri="{FF2B5EF4-FFF2-40B4-BE49-F238E27FC236}">
                  <a16:creationId xmlns:a16="http://schemas.microsoft.com/office/drawing/2014/main" id="{6D9616C4-0D2C-46AC-8F3F-01C5D36F9DD3}"/>
                </a:ext>
              </a:extLst>
            </p:cNvPr>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121900" tIns="121900" rIns="121900" bIns="121900" anchor="ctr" anchorCtr="0">
              <a:noAutofit/>
            </a:bodyPr>
            <a:lstStyle/>
            <a:p>
              <a:endParaRPr sz="2400"/>
            </a:p>
          </p:txBody>
        </p:sp>
        <p:sp>
          <p:nvSpPr>
            <p:cNvPr id="120" name="Google Shape;96;p21">
              <a:extLst>
                <a:ext uri="{FF2B5EF4-FFF2-40B4-BE49-F238E27FC236}">
                  <a16:creationId xmlns:a16="http://schemas.microsoft.com/office/drawing/2014/main" id="{65F70562-3BF3-4077-9DE3-707290B8C0F0}"/>
                </a:ext>
              </a:extLst>
            </p:cNvPr>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121900" tIns="121900" rIns="121900" bIns="121900" anchor="ctr" anchorCtr="0">
              <a:noAutofit/>
            </a:bodyPr>
            <a:lstStyle/>
            <a:p>
              <a:endParaRPr sz="2400"/>
            </a:p>
          </p:txBody>
        </p:sp>
        <p:sp>
          <p:nvSpPr>
            <p:cNvPr id="121" name="Google Shape;97;p21">
              <a:extLst>
                <a:ext uri="{FF2B5EF4-FFF2-40B4-BE49-F238E27FC236}">
                  <a16:creationId xmlns:a16="http://schemas.microsoft.com/office/drawing/2014/main" id="{C9868163-2853-43CE-A0C0-9B5522201B72}"/>
                </a:ext>
              </a:extLst>
            </p:cNvPr>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121900" tIns="121900" rIns="121900" bIns="121900" anchor="ctr" anchorCtr="0">
              <a:noAutofit/>
            </a:bodyPr>
            <a:lstStyle/>
            <a:p>
              <a:endParaRPr sz="2400"/>
            </a:p>
          </p:txBody>
        </p:sp>
        <p:sp>
          <p:nvSpPr>
            <p:cNvPr id="122" name="Google Shape;98;p21">
              <a:extLst>
                <a:ext uri="{FF2B5EF4-FFF2-40B4-BE49-F238E27FC236}">
                  <a16:creationId xmlns:a16="http://schemas.microsoft.com/office/drawing/2014/main" id="{49CC1D4C-F078-4759-AC2C-8F9C3E0BA4F7}"/>
                </a:ext>
              </a:extLst>
            </p:cNvPr>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121900" tIns="121900" rIns="121900" bIns="121900" anchor="ctr" anchorCtr="0">
              <a:noAutofit/>
            </a:bodyPr>
            <a:lstStyle/>
            <a:p>
              <a:endParaRPr sz="2400"/>
            </a:p>
          </p:txBody>
        </p:sp>
        <p:sp>
          <p:nvSpPr>
            <p:cNvPr id="123" name="Google Shape;99;p21">
              <a:extLst>
                <a:ext uri="{FF2B5EF4-FFF2-40B4-BE49-F238E27FC236}">
                  <a16:creationId xmlns:a16="http://schemas.microsoft.com/office/drawing/2014/main" id="{D5268D7D-F894-4871-ADD4-B2586422DBAE}"/>
                </a:ext>
              </a:extLst>
            </p:cNvPr>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121900" tIns="121900" rIns="121900" bIns="121900" anchor="ctr" anchorCtr="0">
              <a:noAutofit/>
            </a:bodyPr>
            <a:lstStyle/>
            <a:p>
              <a:endParaRPr sz="2400"/>
            </a:p>
          </p:txBody>
        </p:sp>
        <p:sp>
          <p:nvSpPr>
            <p:cNvPr id="124" name="Google Shape;100;p21">
              <a:extLst>
                <a:ext uri="{FF2B5EF4-FFF2-40B4-BE49-F238E27FC236}">
                  <a16:creationId xmlns:a16="http://schemas.microsoft.com/office/drawing/2014/main" id="{66E2782D-0B87-4111-8647-6B31878BEBE6}"/>
                </a:ext>
              </a:extLst>
            </p:cNvPr>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125" name="Google Shape;101;p21">
              <a:extLst>
                <a:ext uri="{FF2B5EF4-FFF2-40B4-BE49-F238E27FC236}">
                  <a16:creationId xmlns:a16="http://schemas.microsoft.com/office/drawing/2014/main" id="{29D3CA80-AD78-4FBD-A7AB-3E709165E90F}"/>
                </a:ext>
              </a:extLst>
            </p:cNvPr>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121900" tIns="121900" rIns="121900" bIns="121900" anchor="ctr" anchorCtr="0">
              <a:noAutofit/>
            </a:bodyPr>
            <a:lstStyle/>
            <a:p>
              <a:endParaRPr sz="2400"/>
            </a:p>
          </p:txBody>
        </p:sp>
        <p:sp>
          <p:nvSpPr>
            <p:cNvPr id="126" name="Google Shape;102;p21">
              <a:extLst>
                <a:ext uri="{FF2B5EF4-FFF2-40B4-BE49-F238E27FC236}">
                  <a16:creationId xmlns:a16="http://schemas.microsoft.com/office/drawing/2014/main" id="{0969E558-ADF9-4C15-913E-4C7F5A913072}"/>
                </a:ext>
              </a:extLst>
            </p:cNvPr>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121900" tIns="121900" rIns="121900" bIns="121900" anchor="ctr" anchorCtr="0">
              <a:noAutofit/>
            </a:bodyPr>
            <a:lstStyle/>
            <a:p>
              <a:endParaRPr sz="2400"/>
            </a:p>
          </p:txBody>
        </p:sp>
        <p:sp>
          <p:nvSpPr>
            <p:cNvPr id="127" name="Google Shape;103;p21">
              <a:extLst>
                <a:ext uri="{FF2B5EF4-FFF2-40B4-BE49-F238E27FC236}">
                  <a16:creationId xmlns:a16="http://schemas.microsoft.com/office/drawing/2014/main" id="{5EE95A3D-05FC-4997-9299-F510BFCA2809}"/>
                </a:ext>
              </a:extLst>
            </p:cNvPr>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121900" tIns="121900" rIns="121900" bIns="121900" anchor="ctr" anchorCtr="0">
              <a:noAutofit/>
            </a:bodyPr>
            <a:lstStyle/>
            <a:p>
              <a:endParaRPr sz="2400"/>
            </a:p>
          </p:txBody>
        </p:sp>
        <p:sp>
          <p:nvSpPr>
            <p:cNvPr id="128" name="Google Shape;104;p21">
              <a:extLst>
                <a:ext uri="{FF2B5EF4-FFF2-40B4-BE49-F238E27FC236}">
                  <a16:creationId xmlns:a16="http://schemas.microsoft.com/office/drawing/2014/main" id="{CA542B71-C469-482C-BE70-E53BADECAFF2}"/>
                </a:ext>
              </a:extLst>
            </p:cNvPr>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121900" tIns="121900" rIns="121900" bIns="121900" anchor="ctr" anchorCtr="0">
              <a:noAutofit/>
            </a:bodyPr>
            <a:lstStyle/>
            <a:p>
              <a:endParaRPr sz="2400"/>
            </a:p>
          </p:txBody>
        </p:sp>
        <p:sp>
          <p:nvSpPr>
            <p:cNvPr id="129" name="Google Shape;105;p21">
              <a:extLst>
                <a:ext uri="{FF2B5EF4-FFF2-40B4-BE49-F238E27FC236}">
                  <a16:creationId xmlns:a16="http://schemas.microsoft.com/office/drawing/2014/main" id="{C6A80469-4480-4A83-8818-D3AF3F87489A}"/>
                </a:ext>
              </a:extLst>
            </p:cNvPr>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30" name="Google Shape;106;p21">
              <a:extLst>
                <a:ext uri="{FF2B5EF4-FFF2-40B4-BE49-F238E27FC236}">
                  <a16:creationId xmlns:a16="http://schemas.microsoft.com/office/drawing/2014/main" id="{F413081F-BCE8-48CF-A134-8AFCE06E1E96}"/>
                </a:ext>
              </a:extLst>
            </p:cNvPr>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31" name="Google Shape;107;p21">
              <a:extLst>
                <a:ext uri="{FF2B5EF4-FFF2-40B4-BE49-F238E27FC236}">
                  <a16:creationId xmlns:a16="http://schemas.microsoft.com/office/drawing/2014/main" id="{5D82DBEA-AA79-4FAC-BA28-6742B2735070}"/>
                </a:ext>
              </a:extLst>
            </p:cNvPr>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32" name="Google Shape;108;p21">
              <a:extLst>
                <a:ext uri="{FF2B5EF4-FFF2-40B4-BE49-F238E27FC236}">
                  <a16:creationId xmlns:a16="http://schemas.microsoft.com/office/drawing/2014/main" id="{3F46D03E-AF5E-42C6-BD2B-0E4A30B9F9A0}"/>
                </a:ext>
              </a:extLst>
            </p:cNvPr>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33" name="Google Shape;109;p21">
              <a:extLst>
                <a:ext uri="{FF2B5EF4-FFF2-40B4-BE49-F238E27FC236}">
                  <a16:creationId xmlns:a16="http://schemas.microsoft.com/office/drawing/2014/main" id="{E89B5209-CEDD-47F1-A28C-D6BDFDC5F506}"/>
                </a:ext>
              </a:extLst>
            </p:cNvPr>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34" name="Google Shape;110;p21">
              <a:extLst>
                <a:ext uri="{FF2B5EF4-FFF2-40B4-BE49-F238E27FC236}">
                  <a16:creationId xmlns:a16="http://schemas.microsoft.com/office/drawing/2014/main" id="{5622228F-4472-4A3F-87BA-E233B9F650BF}"/>
                </a:ext>
              </a:extLst>
            </p:cNvPr>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35" name="Google Shape;111;p21">
              <a:extLst>
                <a:ext uri="{FF2B5EF4-FFF2-40B4-BE49-F238E27FC236}">
                  <a16:creationId xmlns:a16="http://schemas.microsoft.com/office/drawing/2014/main" id="{A9073F63-590B-4620-8605-095AA6F60C9C}"/>
                </a:ext>
              </a:extLst>
            </p:cNvPr>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36" name="Google Shape;112;p21">
              <a:extLst>
                <a:ext uri="{FF2B5EF4-FFF2-40B4-BE49-F238E27FC236}">
                  <a16:creationId xmlns:a16="http://schemas.microsoft.com/office/drawing/2014/main" id="{20F10DE9-BF1D-4E1F-8D9C-35DDDFC054C8}"/>
                </a:ext>
              </a:extLst>
            </p:cNvPr>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37" name="Google Shape;113;p21">
              <a:extLst>
                <a:ext uri="{FF2B5EF4-FFF2-40B4-BE49-F238E27FC236}">
                  <a16:creationId xmlns:a16="http://schemas.microsoft.com/office/drawing/2014/main" id="{D0F7C6BD-D42C-4A64-9EAD-7BE89FA1EE8A}"/>
                </a:ext>
              </a:extLst>
            </p:cNvPr>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38" name="Google Shape;114;p21">
              <a:extLst>
                <a:ext uri="{FF2B5EF4-FFF2-40B4-BE49-F238E27FC236}">
                  <a16:creationId xmlns:a16="http://schemas.microsoft.com/office/drawing/2014/main" id="{A30EA31F-7948-4C51-B0B5-6C207134DAE2}"/>
                </a:ext>
              </a:extLst>
            </p:cNvPr>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39" name="Google Shape;115;p21">
              <a:extLst>
                <a:ext uri="{FF2B5EF4-FFF2-40B4-BE49-F238E27FC236}">
                  <a16:creationId xmlns:a16="http://schemas.microsoft.com/office/drawing/2014/main" id="{74174139-9E03-4DA1-8E43-303A31DD08F9}"/>
                </a:ext>
              </a:extLst>
            </p:cNvPr>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40" name="Google Shape;116;p21">
              <a:extLst>
                <a:ext uri="{FF2B5EF4-FFF2-40B4-BE49-F238E27FC236}">
                  <a16:creationId xmlns:a16="http://schemas.microsoft.com/office/drawing/2014/main" id="{15788DB5-9F54-412D-B982-7D6ECA4E8A9E}"/>
                </a:ext>
              </a:extLst>
            </p:cNvPr>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41" name="Google Shape;117;p21">
              <a:extLst>
                <a:ext uri="{FF2B5EF4-FFF2-40B4-BE49-F238E27FC236}">
                  <a16:creationId xmlns:a16="http://schemas.microsoft.com/office/drawing/2014/main" id="{D854F598-0473-4735-8020-8B3D1300DFD3}"/>
                </a:ext>
              </a:extLst>
            </p:cNvPr>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42" name="Google Shape;118;p21">
              <a:extLst>
                <a:ext uri="{FF2B5EF4-FFF2-40B4-BE49-F238E27FC236}">
                  <a16:creationId xmlns:a16="http://schemas.microsoft.com/office/drawing/2014/main" id="{E0F758B5-180B-4133-B108-EB7426271916}"/>
                </a:ext>
              </a:extLst>
            </p:cNvPr>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43" name="Google Shape;119;p21">
              <a:extLst>
                <a:ext uri="{FF2B5EF4-FFF2-40B4-BE49-F238E27FC236}">
                  <a16:creationId xmlns:a16="http://schemas.microsoft.com/office/drawing/2014/main" id="{BBFDC0E7-29D8-43D5-8A07-132DA58E0EC7}"/>
                </a:ext>
              </a:extLst>
            </p:cNvPr>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44" name="Google Shape;120;p21">
              <a:extLst>
                <a:ext uri="{FF2B5EF4-FFF2-40B4-BE49-F238E27FC236}">
                  <a16:creationId xmlns:a16="http://schemas.microsoft.com/office/drawing/2014/main" id="{6A19303D-8614-4E41-8F16-F79ADB2F2A02}"/>
                </a:ext>
              </a:extLst>
            </p:cNvPr>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45" name="Google Shape;121;p21">
              <a:extLst>
                <a:ext uri="{FF2B5EF4-FFF2-40B4-BE49-F238E27FC236}">
                  <a16:creationId xmlns:a16="http://schemas.microsoft.com/office/drawing/2014/main" id="{C99FE1D9-6336-4866-984D-DA6B08CC7903}"/>
                </a:ext>
              </a:extLst>
            </p:cNvPr>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121900" tIns="121900" rIns="121900" bIns="121900" anchor="ctr" anchorCtr="0">
              <a:noAutofit/>
            </a:bodyPr>
            <a:lstStyle/>
            <a:p>
              <a:endParaRPr sz="2400"/>
            </a:p>
          </p:txBody>
        </p:sp>
        <p:sp>
          <p:nvSpPr>
            <p:cNvPr id="146" name="Google Shape;122;p21">
              <a:extLst>
                <a:ext uri="{FF2B5EF4-FFF2-40B4-BE49-F238E27FC236}">
                  <a16:creationId xmlns:a16="http://schemas.microsoft.com/office/drawing/2014/main" id="{4BA241E5-2BEF-4908-BFF6-4098071CAE35}"/>
                </a:ext>
              </a:extLst>
            </p:cNvPr>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47" name="Google Shape;123;p21">
              <a:extLst>
                <a:ext uri="{FF2B5EF4-FFF2-40B4-BE49-F238E27FC236}">
                  <a16:creationId xmlns:a16="http://schemas.microsoft.com/office/drawing/2014/main" id="{BF5B54DA-CB67-4B1B-8FEF-0685AA5E848F}"/>
                </a:ext>
              </a:extLst>
            </p:cNvPr>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48" name="Google Shape;124;p21">
              <a:extLst>
                <a:ext uri="{FF2B5EF4-FFF2-40B4-BE49-F238E27FC236}">
                  <a16:creationId xmlns:a16="http://schemas.microsoft.com/office/drawing/2014/main" id="{DD2BBB48-0A39-445C-BE32-73E8850B934A}"/>
                </a:ext>
              </a:extLst>
            </p:cNvPr>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49" name="Google Shape;125;p21">
              <a:extLst>
                <a:ext uri="{FF2B5EF4-FFF2-40B4-BE49-F238E27FC236}">
                  <a16:creationId xmlns:a16="http://schemas.microsoft.com/office/drawing/2014/main" id="{E495C416-DF62-4338-A69D-383563801A75}"/>
                </a:ext>
              </a:extLst>
            </p:cNvPr>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150" name="Google Shape;126;p21">
              <a:extLst>
                <a:ext uri="{FF2B5EF4-FFF2-40B4-BE49-F238E27FC236}">
                  <a16:creationId xmlns:a16="http://schemas.microsoft.com/office/drawing/2014/main" id="{4EB1983D-8350-42AE-AB3B-2E81C33B0A7D}"/>
                </a:ext>
              </a:extLst>
            </p:cNvPr>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121900" tIns="121900" rIns="121900" bIns="121900" anchor="ctr" anchorCtr="0">
              <a:noAutofit/>
            </a:bodyPr>
            <a:lstStyle/>
            <a:p>
              <a:endParaRPr sz="2400"/>
            </a:p>
          </p:txBody>
        </p:sp>
        <p:sp>
          <p:nvSpPr>
            <p:cNvPr id="151" name="Google Shape;127;p21">
              <a:extLst>
                <a:ext uri="{FF2B5EF4-FFF2-40B4-BE49-F238E27FC236}">
                  <a16:creationId xmlns:a16="http://schemas.microsoft.com/office/drawing/2014/main" id="{860B46A2-1CA5-4423-8E62-D7A358FBAEA5}"/>
                </a:ext>
              </a:extLst>
            </p:cNvPr>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121900" tIns="121900" rIns="121900" bIns="121900" anchor="ctr" anchorCtr="0">
              <a:noAutofit/>
            </a:bodyPr>
            <a:lstStyle/>
            <a:p>
              <a:endParaRPr sz="2400"/>
            </a:p>
          </p:txBody>
        </p:sp>
        <p:sp>
          <p:nvSpPr>
            <p:cNvPr id="152" name="Google Shape;128;p21">
              <a:extLst>
                <a:ext uri="{FF2B5EF4-FFF2-40B4-BE49-F238E27FC236}">
                  <a16:creationId xmlns:a16="http://schemas.microsoft.com/office/drawing/2014/main" id="{2C43990F-A35A-497F-811E-CAE1A0807247}"/>
                </a:ext>
              </a:extLst>
            </p:cNvPr>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153" name="Google Shape;129;p21">
              <a:extLst>
                <a:ext uri="{FF2B5EF4-FFF2-40B4-BE49-F238E27FC236}">
                  <a16:creationId xmlns:a16="http://schemas.microsoft.com/office/drawing/2014/main" id="{F8D17ABE-5AF9-436F-B2BF-A3A3A60943FB}"/>
                </a:ext>
              </a:extLst>
            </p:cNvPr>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54" name="Google Shape;130;p21">
              <a:extLst>
                <a:ext uri="{FF2B5EF4-FFF2-40B4-BE49-F238E27FC236}">
                  <a16:creationId xmlns:a16="http://schemas.microsoft.com/office/drawing/2014/main" id="{52C4E8C8-F9E9-4FB5-8B69-A33EE43B668A}"/>
                </a:ext>
              </a:extLst>
            </p:cNvPr>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55" name="Google Shape;131;p21">
              <a:extLst>
                <a:ext uri="{FF2B5EF4-FFF2-40B4-BE49-F238E27FC236}">
                  <a16:creationId xmlns:a16="http://schemas.microsoft.com/office/drawing/2014/main" id="{DDCB3373-911C-4A43-A949-81B0D85E26D5}"/>
                </a:ext>
              </a:extLst>
            </p:cNvPr>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56" name="Google Shape;132;p21">
              <a:extLst>
                <a:ext uri="{FF2B5EF4-FFF2-40B4-BE49-F238E27FC236}">
                  <a16:creationId xmlns:a16="http://schemas.microsoft.com/office/drawing/2014/main" id="{27C4CCC1-8F39-4047-8C58-4E897AC70813}"/>
                </a:ext>
              </a:extLst>
            </p:cNvPr>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57" name="Google Shape;133;p21">
              <a:extLst>
                <a:ext uri="{FF2B5EF4-FFF2-40B4-BE49-F238E27FC236}">
                  <a16:creationId xmlns:a16="http://schemas.microsoft.com/office/drawing/2014/main" id="{E801E0D4-339C-45E8-8C81-CF0EC436817B}"/>
                </a:ext>
              </a:extLst>
            </p:cNvPr>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58" name="Google Shape;134;p21">
              <a:extLst>
                <a:ext uri="{FF2B5EF4-FFF2-40B4-BE49-F238E27FC236}">
                  <a16:creationId xmlns:a16="http://schemas.microsoft.com/office/drawing/2014/main" id="{596905D6-B7C1-4EB2-A0F7-0B519A23915D}"/>
                </a:ext>
              </a:extLst>
            </p:cNvPr>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59" name="Google Shape;135;p21">
              <a:extLst>
                <a:ext uri="{FF2B5EF4-FFF2-40B4-BE49-F238E27FC236}">
                  <a16:creationId xmlns:a16="http://schemas.microsoft.com/office/drawing/2014/main" id="{7A011452-F06B-42E9-9DCD-15FF04481291}"/>
                </a:ext>
              </a:extLst>
            </p:cNvPr>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60" name="Google Shape;136;p21">
              <a:extLst>
                <a:ext uri="{FF2B5EF4-FFF2-40B4-BE49-F238E27FC236}">
                  <a16:creationId xmlns:a16="http://schemas.microsoft.com/office/drawing/2014/main" id="{6955C470-CEB6-4AEE-9078-3D391A2CD19D}"/>
                </a:ext>
              </a:extLst>
            </p:cNvPr>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61" name="Google Shape;137;p21">
              <a:extLst>
                <a:ext uri="{FF2B5EF4-FFF2-40B4-BE49-F238E27FC236}">
                  <a16:creationId xmlns:a16="http://schemas.microsoft.com/office/drawing/2014/main" id="{1A01EB10-0594-4330-9ED2-A7D57DAE7A35}"/>
                </a:ext>
              </a:extLst>
            </p:cNvPr>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62" name="Google Shape;138;p21">
              <a:extLst>
                <a:ext uri="{FF2B5EF4-FFF2-40B4-BE49-F238E27FC236}">
                  <a16:creationId xmlns:a16="http://schemas.microsoft.com/office/drawing/2014/main" id="{B9553B2F-E6A3-418D-AEA7-8B419C95A0DF}"/>
                </a:ext>
              </a:extLst>
            </p:cNvPr>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63" name="Google Shape;139;p21">
              <a:extLst>
                <a:ext uri="{FF2B5EF4-FFF2-40B4-BE49-F238E27FC236}">
                  <a16:creationId xmlns:a16="http://schemas.microsoft.com/office/drawing/2014/main" id="{E1B059DD-BC7E-45F7-B441-197D70949C47}"/>
                </a:ext>
              </a:extLst>
            </p:cNvPr>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64" name="Google Shape;140;p21">
              <a:extLst>
                <a:ext uri="{FF2B5EF4-FFF2-40B4-BE49-F238E27FC236}">
                  <a16:creationId xmlns:a16="http://schemas.microsoft.com/office/drawing/2014/main" id="{C34025C2-7881-4898-A842-233F3CE81B43}"/>
                </a:ext>
              </a:extLst>
            </p:cNvPr>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65" name="Google Shape;141;p21">
              <a:extLst>
                <a:ext uri="{FF2B5EF4-FFF2-40B4-BE49-F238E27FC236}">
                  <a16:creationId xmlns:a16="http://schemas.microsoft.com/office/drawing/2014/main" id="{CD16BE6A-2F23-456B-98D3-AD5F2B49877C}"/>
                </a:ext>
              </a:extLst>
            </p:cNvPr>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66" name="Google Shape;142;p21">
              <a:extLst>
                <a:ext uri="{FF2B5EF4-FFF2-40B4-BE49-F238E27FC236}">
                  <a16:creationId xmlns:a16="http://schemas.microsoft.com/office/drawing/2014/main" id="{A03FDA8A-8AF7-4B01-827F-44C74D7B11DB}"/>
                </a:ext>
              </a:extLst>
            </p:cNvPr>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67" name="Google Shape;143;p21">
              <a:extLst>
                <a:ext uri="{FF2B5EF4-FFF2-40B4-BE49-F238E27FC236}">
                  <a16:creationId xmlns:a16="http://schemas.microsoft.com/office/drawing/2014/main" id="{F8444B2E-5C11-4E69-8A06-EC2B641E8EE4}"/>
                </a:ext>
              </a:extLst>
            </p:cNvPr>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168" name="Google Shape;144;p21">
              <a:extLst>
                <a:ext uri="{FF2B5EF4-FFF2-40B4-BE49-F238E27FC236}">
                  <a16:creationId xmlns:a16="http://schemas.microsoft.com/office/drawing/2014/main" id="{ADDEE735-5C86-4FB2-B651-DFD7EC992D39}"/>
                </a:ext>
              </a:extLst>
            </p:cNvPr>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69" name="Google Shape;145;p21">
              <a:extLst>
                <a:ext uri="{FF2B5EF4-FFF2-40B4-BE49-F238E27FC236}">
                  <a16:creationId xmlns:a16="http://schemas.microsoft.com/office/drawing/2014/main" id="{68C1E1A7-99C6-4B25-AD2D-7599DFE54562}"/>
                </a:ext>
              </a:extLst>
            </p:cNvPr>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70" name="Google Shape;146;p21">
              <a:extLst>
                <a:ext uri="{FF2B5EF4-FFF2-40B4-BE49-F238E27FC236}">
                  <a16:creationId xmlns:a16="http://schemas.microsoft.com/office/drawing/2014/main" id="{64730185-B5B8-49F4-8D77-FC1B99B6F9BE}"/>
                </a:ext>
              </a:extLst>
            </p:cNvPr>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71" name="Google Shape;147;p21">
              <a:extLst>
                <a:ext uri="{FF2B5EF4-FFF2-40B4-BE49-F238E27FC236}">
                  <a16:creationId xmlns:a16="http://schemas.microsoft.com/office/drawing/2014/main" id="{C338030A-DCB2-41A6-A865-B326F8CD6B68}"/>
                </a:ext>
              </a:extLst>
            </p:cNvPr>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172" name="Google Shape;148;p21">
              <a:extLst>
                <a:ext uri="{FF2B5EF4-FFF2-40B4-BE49-F238E27FC236}">
                  <a16:creationId xmlns:a16="http://schemas.microsoft.com/office/drawing/2014/main" id="{A3317EA4-DA89-482A-BE0E-68F66837CB91}"/>
                </a:ext>
              </a:extLst>
            </p:cNvPr>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73" name="Google Shape;149;p21">
              <a:extLst>
                <a:ext uri="{FF2B5EF4-FFF2-40B4-BE49-F238E27FC236}">
                  <a16:creationId xmlns:a16="http://schemas.microsoft.com/office/drawing/2014/main" id="{1C31BD4B-E1A7-4DE4-980F-A251B361B3C7}"/>
                </a:ext>
              </a:extLst>
            </p:cNvPr>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74" name="Google Shape;150;p21">
              <a:extLst>
                <a:ext uri="{FF2B5EF4-FFF2-40B4-BE49-F238E27FC236}">
                  <a16:creationId xmlns:a16="http://schemas.microsoft.com/office/drawing/2014/main" id="{58A47508-4925-45B1-9F0C-5AF8BC071F7B}"/>
                </a:ext>
              </a:extLst>
            </p:cNvPr>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75" name="Google Shape;151;p21">
              <a:extLst>
                <a:ext uri="{FF2B5EF4-FFF2-40B4-BE49-F238E27FC236}">
                  <a16:creationId xmlns:a16="http://schemas.microsoft.com/office/drawing/2014/main" id="{4BA7D9D2-EB9C-4727-9860-C8C69A3709ED}"/>
                </a:ext>
              </a:extLst>
            </p:cNvPr>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grpSp>
    </p:spTree>
    <p:extLst>
      <p:ext uri="{BB962C8B-B14F-4D97-AF65-F5344CB8AC3E}">
        <p14:creationId xmlns:p14="http://schemas.microsoft.com/office/powerpoint/2010/main" val="1851429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60"/>
        <p:cNvGrpSpPr/>
        <p:nvPr/>
      </p:nvGrpSpPr>
      <p:grpSpPr>
        <a:xfrm>
          <a:off x="0" y="0"/>
          <a:ext cx="0" cy="0"/>
          <a:chOff x="0" y="0"/>
          <a:chExt cx="0" cy="0"/>
        </a:xfrm>
      </p:grpSpPr>
      <p:sp useBgFill="1">
        <p:nvSpPr>
          <p:cNvPr id="498" name="Rectangle 497">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1" name="Google Shape;461;p28"/>
          <p:cNvSpPr txBox="1">
            <a:spLocks noGrp="1"/>
          </p:cNvSpPr>
          <p:nvPr>
            <p:ph type="title"/>
          </p:nvPr>
        </p:nvSpPr>
        <p:spPr>
          <a:xfrm>
            <a:off x="5617029" y="365125"/>
            <a:ext cx="6419461" cy="1807305"/>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3200" dirty="0">
                <a:solidFill>
                  <a:schemeClr val="tx1"/>
                </a:solidFill>
                <a:latin typeface="+mj-lt"/>
                <a:ea typeface="+mj-ea"/>
                <a:cs typeface="+mj-cs"/>
              </a:rPr>
              <a:t>Explain the Tasks Preformed</a:t>
            </a:r>
          </a:p>
        </p:txBody>
      </p:sp>
      <p:pic>
        <p:nvPicPr>
          <p:cNvPr id="494" name="Picture 493" descr="Angled shot of pen on a graph">
            <a:extLst>
              <a:ext uri="{FF2B5EF4-FFF2-40B4-BE49-F238E27FC236}">
                <a16:creationId xmlns:a16="http://schemas.microsoft.com/office/drawing/2014/main" id="{2E897A7B-F441-7F33-E18D-930C5C1F9EBE}"/>
              </a:ext>
            </a:extLst>
          </p:cNvPr>
          <p:cNvPicPr>
            <a:picLocks noChangeAspect="1"/>
          </p:cNvPicPr>
          <p:nvPr/>
        </p:nvPicPr>
        <p:blipFill rotWithShape="1">
          <a:blip r:embed="rId3"/>
          <a:srcRect l="1500" r="38966"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462" name="Google Shape;462;p28"/>
          <p:cNvSpPr txBox="1">
            <a:spLocks noGrp="1"/>
          </p:cNvSpPr>
          <p:nvPr>
            <p:ph type="body" idx="1"/>
          </p:nvPr>
        </p:nvSpPr>
        <p:spPr>
          <a:xfrm>
            <a:off x="6513788" y="2333297"/>
            <a:ext cx="4840010" cy="3843666"/>
          </a:xfrm>
          <a:prstGeom prst="rect">
            <a:avLst/>
          </a:prstGeom>
        </p:spPr>
        <p:txBody>
          <a:bodyPr spcFirstLastPara="1" vert="horz" lIns="91440" tIns="45720" rIns="91440" bIns="45720" rtlCol="0" anchorCtr="0">
            <a:normAutofit/>
          </a:bodyPr>
          <a:lstStyle/>
          <a:p>
            <a:pPr marL="0" indent="0">
              <a:lnSpc>
                <a:spcPct val="90000"/>
              </a:lnSpc>
              <a:spcAft>
                <a:spcPts val="600"/>
              </a:spcAft>
              <a:buNone/>
            </a:pPr>
            <a:r>
              <a:rPr lang="en-US" sz="2000" dirty="0">
                <a:solidFill>
                  <a:schemeClr val="tx1"/>
                </a:solidFill>
                <a:latin typeface="+mn-lt"/>
                <a:ea typeface="+mn-ea"/>
                <a:cs typeface="+mn-cs"/>
              </a:rPr>
              <a:t>Data Cleaning</a:t>
            </a:r>
          </a:p>
          <a:p>
            <a:pPr marL="0" indent="0">
              <a:lnSpc>
                <a:spcPct val="90000"/>
              </a:lnSpc>
              <a:spcAft>
                <a:spcPts val="600"/>
              </a:spcAft>
              <a:buNone/>
            </a:pPr>
            <a:r>
              <a:rPr lang="en-US" sz="2000" dirty="0">
                <a:solidFill>
                  <a:schemeClr val="tx1"/>
                </a:solidFill>
                <a:latin typeface="+mn-lt"/>
                <a:ea typeface="+mn-ea"/>
                <a:cs typeface="+mn-cs"/>
              </a:rPr>
              <a:t>	</a:t>
            </a:r>
            <a:r>
              <a:rPr lang="en-US" sz="2000" b="0" i="0" dirty="0">
                <a:solidFill>
                  <a:schemeClr val="tx1"/>
                </a:solidFill>
                <a:effectLst/>
                <a:latin typeface="+mn-lt"/>
                <a:ea typeface="+mn-ea"/>
                <a:cs typeface="+mn-cs"/>
              </a:rPr>
              <a:t>We performed minimal cleaning tasks, including adding column names, removing inconsistencies, and formatting currency. Additionally, we converted certain object columns to float type for further data processing and analysis. These actions enhance data accuracy </a:t>
            </a:r>
          </a:p>
          <a:p>
            <a:pPr marL="0" indent="-228600">
              <a:lnSpc>
                <a:spcPct val="90000"/>
              </a:lnSpc>
              <a:spcAft>
                <a:spcPts val="600"/>
              </a:spcAft>
              <a:buFont typeface="Arial" panose="020B0604020202020204" pitchFamily="34" charset="0"/>
              <a:buChar char="•"/>
            </a:pPr>
            <a:endParaRPr lang="en-US" sz="2000" dirty="0">
              <a:solidFill>
                <a:schemeClr val="tx1"/>
              </a:solidFill>
              <a:latin typeface="+mn-lt"/>
              <a:ea typeface="+mn-ea"/>
              <a:cs typeface="+mn-cs"/>
            </a:endParaRPr>
          </a:p>
          <a:p>
            <a:pPr marL="0" indent="-228600">
              <a:lnSpc>
                <a:spcPct val="90000"/>
              </a:lnSpc>
              <a:spcAft>
                <a:spcPts val="600"/>
              </a:spcAft>
              <a:buFont typeface="Arial" panose="020B0604020202020204" pitchFamily="34" charset="0"/>
              <a:buChar char="•"/>
            </a:pPr>
            <a:endParaRPr lang="en-US" sz="2000" b="0" i="0" dirty="0">
              <a:solidFill>
                <a:schemeClr val="tx1"/>
              </a:solidFill>
              <a:effectLst/>
              <a:latin typeface="+mn-lt"/>
              <a:ea typeface="+mn-ea"/>
              <a:cs typeface="+mn-c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60"/>
        <p:cNvGrpSpPr/>
        <p:nvPr/>
      </p:nvGrpSpPr>
      <p:grpSpPr>
        <a:xfrm>
          <a:off x="0" y="0"/>
          <a:ext cx="0" cy="0"/>
          <a:chOff x="0" y="0"/>
          <a:chExt cx="0" cy="0"/>
        </a:xfrm>
      </p:grpSpPr>
      <p:sp useBgFill="1">
        <p:nvSpPr>
          <p:cNvPr id="486" name="Rectangle 48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7" name="Picture 476" descr="close up of man finger on stock market charts">
            <a:extLst>
              <a:ext uri="{FF2B5EF4-FFF2-40B4-BE49-F238E27FC236}">
                <a16:creationId xmlns:a16="http://schemas.microsoft.com/office/drawing/2014/main" id="{5171B52C-BD4F-451D-D64F-DA8233EDF545}"/>
              </a:ext>
            </a:extLst>
          </p:cNvPr>
          <p:cNvPicPr>
            <a:picLocks noChangeAspect="1"/>
          </p:cNvPicPr>
          <p:nvPr/>
        </p:nvPicPr>
        <p:blipFill rotWithShape="1">
          <a:blip r:embed="rId3"/>
          <a:srcRect r="5882" b="-1"/>
          <a:stretch/>
        </p:blipFill>
        <p:spPr>
          <a:xfrm>
            <a:off x="1" y="10"/>
            <a:ext cx="9669642" cy="6857990"/>
          </a:xfrm>
          <a:prstGeom prst="rect">
            <a:avLst/>
          </a:prstGeom>
        </p:spPr>
      </p:pic>
      <p:sp>
        <p:nvSpPr>
          <p:cNvPr id="488" name="Rectangle 48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1" name="Google Shape;461;p28"/>
          <p:cNvSpPr txBox="1">
            <a:spLocks noGrp="1"/>
          </p:cNvSpPr>
          <p:nvPr>
            <p:ph type="title"/>
          </p:nvPr>
        </p:nvSpPr>
        <p:spPr>
          <a:xfrm>
            <a:off x="7239796" y="346463"/>
            <a:ext cx="4859693" cy="1899912"/>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sz="2800" dirty="0">
                <a:solidFill>
                  <a:schemeClr val="tx1"/>
                </a:solidFill>
                <a:latin typeface="+mj-lt"/>
                <a:ea typeface="+mj-ea"/>
                <a:cs typeface="+mj-cs"/>
              </a:rPr>
              <a:t>Explain the Tasks Preformed</a:t>
            </a:r>
          </a:p>
        </p:txBody>
      </p:sp>
      <p:sp>
        <p:nvSpPr>
          <p:cNvPr id="462" name="Google Shape;462;p28"/>
          <p:cNvSpPr txBox="1">
            <a:spLocks noGrp="1"/>
          </p:cNvSpPr>
          <p:nvPr>
            <p:ph type="body" idx="1"/>
          </p:nvPr>
        </p:nvSpPr>
        <p:spPr>
          <a:xfrm>
            <a:off x="7531610" y="2434201"/>
            <a:ext cx="3822189" cy="3742762"/>
          </a:xfrm>
          <a:prstGeom prst="rect">
            <a:avLst/>
          </a:prstGeom>
        </p:spPr>
        <p:txBody>
          <a:bodyPr spcFirstLastPara="1" vert="horz" lIns="91440" tIns="45720" rIns="91440" bIns="45720" rtlCol="0" anchorCtr="0">
            <a:normAutofit/>
          </a:bodyPr>
          <a:lstStyle/>
          <a:p>
            <a:pPr marL="0" indent="0">
              <a:lnSpc>
                <a:spcPct val="90000"/>
              </a:lnSpc>
              <a:spcAft>
                <a:spcPts val="600"/>
              </a:spcAft>
              <a:buNone/>
            </a:pPr>
            <a:r>
              <a:rPr lang="en-US" sz="1700" dirty="0">
                <a:solidFill>
                  <a:schemeClr val="tx1"/>
                </a:solidFill>
                <a:latin typeface="+mn-lt"/>
                <a:ea typeface="+mn-ea"/>
                <a:cs typeface="+mn-cs"/>
              </a:rPr>
              <a:t>Data Visualization </a:t>
            </a:r>
          </a:p>
          <a:p>
            <a:pPr marL="0" indent="0">
              <a:lnSpc>
                <a:spcPct val="90000"/>
              </a:lnSpc>
              <a:spcAft>
                <a:spcPts val="600"/>
              </a:spcAft>
              <a:buNone/>
            </a:pPr>
            <a:r>
              <a:rPr lang="en-US" sz="1700" b="0" i="0" dirty="0">
                <a:solidFill>
                  <a:schemeClr val="tx1"/>
                </a:solidFill>
                <a:effectLst/>
                <a:latin typeface="+mn-lt"/>
                <a:ea typeface="+mn-ea"/>
                <a:cs typeface="+mn-cs"/>
              </a:rPr>
              <a:t>	By visualizing the data, we were able to identify the companies' offering phones, laptops, and smartwatches in different price ranges. We also examined the discounts provided by these companies. </a:t>
            </a:r>
            <a:r>
              <a:rPr lang="en-US" sz="1700" dirty="0">
                <a:solidFill>
                  <a:schemeClr val="tx1"/>
                </a:solidFill>
                <a:latin typeface="+mn-lt"/>
                <a:ea typeface="+mn-ea"/>
                <a:cs typeface="+mn-cs"/>
              </a:rPr>
              <a:t>Taking example </a:t>
            </a:r>
            <a:r>
              <a:rPr lang="en-US" sz="1700" b="0" i="0" dirty="0">
                <a:solidFill>
                  <a:schemeClr val="tx1"/>
                </a:solidFill>
                <a:effectLst/>
                <a:latin typeface="+mn-lt"/>
                <a:ea typeface="+mn-ea"/>
                <a:cs typeface="+mn-cs"/>
              </a:rPr>
              <a:t>visualizations highlighted that Apple has the highest-priced products compared to other brands. Through data visualization, we gained valuable insights and effectively communicated our findings.</a:t>
            </a:r>
          </a:p>
          <a:p>
            <a:pPr marL="0" indent="-228600">
              <a:lnSpc>
                <a:spcPct val="90000"/>
              </a:lnSpc>
              <a:spcAft>
                <a:spcPts val="600"/>
              </a:spcAft>
              <a:buFont typeface="Arial" panose="020B0604020202020204" pitchFamily="34" charset="0"/>
              <a:buChar char="•"/>
            </a:pPr>
            <a:endParaRPr lang="en-US" sz="1700" b="0" i="0" dirty="0">
              <a:solidFill>
                <a:schemeClr val="tx1"/>
              </a:solidFill>
              <a:effectLst/>
              <a:latin typeface="+mn-lt"/>
              <a:ea typeface="+mn-ea"/>
              <a:cs typeface="+mn-cs"/>
            </a:endParaRPr>
          </a:p>
        </p:txBody>
      </p:sp>
    </p:spTree>
    <p:extLst>
      <p:ext uri="{BB962C8B-B14F-4D97-AF65-F5344CB8AC3E}">
        <p14:creationId xmlns:p14="http://schemas.microsoft.com/office/powerpoint/2010/main" val="2086380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cxnSp>
        <p:nvCxnSpPr>
          <p:cNvPr id="479" name="Google Shape;479;p30"/>
          <p:cNvCxnSpPr/>
          <p:nvPr/>
        </p:nvCxnSpPr>
        <p:spPr>
          <a:xfrm>
            <a:off x="7139433" y="2013967"/>
            <a:ext cx="736800" cy="0"/>
          </a:xfrm>
          <a:prstGeom prst="straightConnector1">
            <a:avLst/>
          </a:prstGeom>
          <a:noFill/>
          <a:ln w="19050" cap="flat" cmpd="sng">
            <a:solidFill>
              <a:schemeClr val="dk1"/>
            </a:solidFill>
            <a:prstDash val="solid"/>
            <a:round/>
            <a:headEnd type="none" w="med" len="med"/>
            <a:tailEnd type="stealth" w="med" len="med"/>
          </a:ln>
        </p:spPr>
      </p:cxnSp>
      <p:cxnSp>
        <p:nvCxnSpPr>
          <p:cNvPr id="480" name="Google Shape;480;p30"/>
          <p:cNvCxnSpPr/>
          <p:nvPr/>
        </p:nvCxnSpPr>
        <p:spPr>
          <a:xfrm>
            <a:off x="5220779" y="3448373"/>
            <a:ext cx="736800" cy="0"/>
          </a:xfrm>
          <a:prstGeom prst="straightConnector1">
            <a:avLst/>
          </a:prstGeom>
          <a:noFill/>
          <a:ln w="19050" cap="flat" cmpd="sng">
            <a:solidFill>
              <a:schemeClr val="dk1"/>
            </a:solidFill>
            <a:prstDash val="solid"/>
            <a:round/>
            <a:headEnd type="none" w="med" len="med"/>
            <a:tailEnd type="stealth" w="med" len="med"/>
          </a:ln>
        </p:spPr>
      </p:cxnSp>
      <p:cxnSp>
        <p:nvCxnSpPr>
          <p:cNvPr id="481" name="Google Shape;481;p30"/>
          <p:cNvCxnSpPr/>
          <p:nvPr/>
        </p:nvCxnSpPr>
        <p:spPr>
          <a:xfrm>
            <a:off x="3654600" y="4932067"/>
            <a:ext cx="736800" cy="0"/>
          </a:xfrm>
          <a:prstGeom prst="straightConnector1">
            <a:avLst/>
          </a:prstGeom>
          <a:noFill/>
          <a:ln w="19050" cap="flat" cmpd="sng">
            <a:solidFill>
              <a:schemeClr val="dk1"/>
            </a:solidFill>
            <a:prstDash val="solid"/>
            <a:round/>
            <a:headEnd type="none" w="med" len="med"/>
            <a:tailEnd type="stealth" w="med" len="med"/>
          </a:ln>
        </p:spPr>
      </p:cxnSp>
      <p:pic>
        <p:nvPicPr>
          <p:cNvPr id="2" name="Picture 1" descr="A screen shot of a graph&#10;&#10;Description automatically generated with medium confidence">
            <a:extLst>
              <a:ext uri="{FF2B5EF4-FFF2-40B4-BE49-F238E27FC236}">
                <a16:creationId xmlns:a16="http://schemas.microsoft.com/office/drawing/2014/main" id="{E6A6E5E9-FE18-36F5-25B8-6187D96BF166}"/>
              </a:ext>
            </a:extLst>
          </p:cNvPr>
          <p:cNvPicPr>
            <a:picLocks noChangeAspect="1"/>
          </p:cNvPicPr>
          <p:nvPr/>
        </p:nvPicPr>
        <p:blipFill rotWithShape="1">
          <a:blip r:embed="rId3"/>
          <a:srcRect t="32813"/>
          <a:stretch/>
        </p:blipFill>
        <p:spPr>
          <a:xfrm>
            <a:off x="983088" y="19373"/>
            <a:ext cx="10225824" cy="6858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953467" y="713333"/>
            <a:ext cx="10285200" cy="943200"/>
          </a:xfrm>
          <a:prstGeom prst="rect">
            <a:avLst/>
          </a:prstGeom>
        </p:spPr>
        <p:txBody>
          <a:bodyPr spcFirstLastPara="1" vert="horz" wrap="square" lIns="121900" tIns="121900" rIns="121900" bIns="121900" rtlCol="0" anchor="t" anchorCtr="0">
            <a:noAutofit/>
          </a:bodyPr>
          <a:lstStyle/>
          <a:p>
            <a:r>
              <a:rPr lang="en"/>
              <a:t>Main uses</a:t>
            </a:r>
            <a:endParaRPr/>
          </a:p>
        </p:txBody>
      </p:sp>
      <p:sp>
        <p:nvSpPr>
          <p:cNvPr id="478" name="Google Shape;478;p30"/>
          <p:cNvSpPr txBox="1">
            <a:spLocks noGrp="1"/>
          </p:cNvSpPr>
          <p:nvPr>
            <p:ph type="body" idx="1"/>
          </p:nvPr>
        </p:nvSpPr>
        <p:spPr>
          <a:xfrm>
            <a:off x="953467" y="1656600"/>
            <a:ext cx="10285200" cy="4488000"/>
          </a:xfrm>
          <a:prstGeom prst="rect">
            <a:avLst/>
          </a:prstGeom>
        </p:spPr>
        <p:txBody>
          <a:bodyPr spcFirstLastPara="1" vert="horz" wrap="square" lIns="121900" tIns="121900" rIns="121900" bIns="121900" rtlCol="0" anchor="t" anchorCtr="0">
            <a:noAutofit/>
          </a:bodyPr>
          <a:lstStyle/>
          <a:p>
            <a:pPr marL="0" indent="0">
              <a:buNone/>
            </a:pPr>
            <a:endParaRPr dirty="0"/>
          </a:p>
        </p:txBody>
      </p:sp>
      <p:cxnSp>
        <p:nvCxnSpPr>
          <p:cNvPr id="479" name="Google Shape;479;p30"/>
          <p:cNvCxnSpPr/>
          <p:nvPr/>
        </p:nvCxnSpPr>
        <p:spPr>
          <a:xfrm>
            <a:off x="7139433" y="2013967"/>
            <a:ext cx="736800" cy="0"/>
          </a:xfrm>
          <a:prstGeom prst="straightConnector1">
            <a:avLst/>
          </a:prstGeom>
          <a:noFill/>
          <a:ln w="19050" cap="flat" cmpd="sng">
            <a:solidFill>
              <a:schemeClr val="dk1"/>
            </a:solidFill>
            <a:prstDash val="solid"/>
            <a:round/>
            <a:headEnd type="none" w="med" len="med"/>
            <a:tailEnd type="stealth" w="med" len="med"/>
          </a:ln>
        </p:spPr>
      </p:cxnSp>
      <p:cxnSp>
        <p:nvCxnSpPr>
          <p:cNvPr id="480" name="Google Shape;480;p30"/>
          <p:cNvCxnSpPr/>
          <p:nvPr/>
        </p:nvCxnSpPr>
        <p:spPr>
          <a:xfrm>
            <a:off x="5220779" y="3448373"/>
            <a:ext cx="736800" cy="0"/>
          </a:xfrm>
          <a:prstGeom prst="straightConnector1">
            <a:avLst/>
          </a:prstGeom>
          <a:noFill/>
          <a:ln w="19050" cap="flat" cmpd="sng">
            <a:solidFill>
              <a:schemeClr val="dk1"/>
            </a:solidFill>
            <a:prstDash val="solid"/>
            <a:round/>
            <a:headEnd type="none" w="med" len="med"/>
            <a:tailEnd type="stealth" w="med" len="med"/>
          </a:ln>
        </p:spPr>
      </p:cxnSp>
      <p:cxnSp>
        <p:nvCxnSpPr>
          <p:cNvPr id="481" name="Google Shape;481;p30"/>
          <p:cNvCxnSpPr/>
          <p:nvPr/>
        </p:nvCxnSpPr>
        <p:spPr>
          <a:xfrm>
            <a:off x="3654600" y="4932067"/>
            <a:ext cx="736800" cy="0"/>
          </a:xfrm>
          <a:prstGeom prst="straightConnector1">
            <a:avLst/>
          </a:prstGeom>
          <a:noFill/>
          <a:ln w="19050" cap="flat" cmpd="sng">
            <a:solidFill>
              <a:schemeClr val="dk1"/>
            </a:solidFill>
            <a:prstDash val="solid"/>
            <a:round/>
            <a:headEnd type="none" w="med" len="med"/>
            <a:tailEnd type="stealth" w="med" len="med"/>
          </a:ln>
        </p:spPr>
      </p:cxnSp>
      <p:pic>
        <p:nvPicPr>
          <p:cNvPr id="3" name="Picture 2" descr="A screen shot of a graph&#10;&#10;Description automatically generated with medium confidence">
            <a:extLst>
              <a:ext uri="{FF2B5EF4-FFF2-40B4-BE49-F238E27FC236}">
                <a16:creationId xmlns:a16="http://schemas.microsoft.com/office/drawing/2014/main" id="{DB09C841-C3A8-CE3D-DE35-11834A7824AC}"/>
              </a:ext>
            </a:extLst>
          </p:cNvPr>
          <p:cNvPicPr>
            <a:picLocks noChangeAspect="1"/>
          </p:cNvPicPr>
          <p:nvPr/>
        </p:nvPicPr>
        <p:blipFill rotWithShape="1">
          <a:blip r:embed="rId3"/>
          <a:srcRect t="21798"/>
          <a:stretch/>
        </p:blipFill>
        <p:spPr>
          <a:xfrm>
            <a:off x="513840" y="19373"/>
            <a:ext cx="11164321" cy="6858000"/>
          </a:xfrm>
          <a:prstGeom prst="rect">
            <a:avLst/>
          </a:prstGeom>
        </p:spPr>
      </p:pic>
    </p:spTree>
    <p:extLst>
      <p:ext uri="{BB962C8B-B14F-4D97-AF65-F5344CB8AC3E}">
        <p14:creationId xmlns:p14="http://schemas.microsoft.com/office/powerpoint/2010/main" val="30484325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76"/>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graph&#10;&#10;Description automatically generated with low confidence">
            <a:extLst>
              <a:ext uri="{FF2B5EF4-FFF2-40B4-BE49-F238E27FC236}">
                <a16:creationId xmlns:a16="http://schemas.microsoft.com/office/drawing/2014/main" id="{8E1937AB-FFDB-EC1B-D885-6D3C44E327A9}"/>
              </a:ext>
            </a:extLst>
          </p:cNvPr>
          <p:cNvPicPr>
            <a:picLocks noChangeAspect="1"/>
          </p:cNvPicPr>
          <p:nvPr/>
        </p:nvPicPr>
        <p:blipFill rotWithShape="1">
          <a:blip r:embed="rId3"/>
          <a:srcRect t="37997"/>
          <a:stretch/>
        </p:blipFill>
        <p:spPr>
          <a:xfrm>
            <a:off x="457200" y="457200"/>
            <a:ext cx="11277600" cy="5943600"/>
          </a:xfrm>
          <a:prstGeom prst="rect">
            <a:avLst/>
          </a:prstGeom>
        </p:spPr>
      </p:pic>
    </p:spTree>
    <p:extLst>
      <p:ext uri="{BB962C8B-B14F-4D97-AF65-F5344CB8AC3E}">
        <p14:creationId xmlns:p14="http://schemas.microsoft.com/office/powerpoint/2010/main" val="944136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85"/>
        <p:cNvGrpSpPr/>
        <p:nvPr/>
      </p:nvGrpSpPr>
      <p:grpSpPr>
        <a:xfrm>
          <a:off x="0" y="0"/>
          <a:ext cx="0" cy="0"/>
          <a:chOff x="0" y="0"/>
          <a:chExt cx="0" cy="0"/>
        </a:xfrm>
      </p:grpSpPr>
      <p:sp useBgFill="1">
        <p:nvSpPr>
          <p:cNvPr id="27" name="Rectangle 22">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4">
            <a:extLst>
              <a:ext uri="{FF2B5EF4-FFF2-40B4-BE49-F238E27FC236}">
                <a16:creationId xmlns:a16="http://schemas.microsoft.com/office/drawing/2014/main" id="{DFCA2118-59A2-4310-A4B2-F2CBA821E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1153A49F-285B-2DE6-199D-21729BDA9ED6}"/>
              </a:ext>
            </a:extLst>
          </p:cNvPr>
          <p:cNvSpPr>
            <a:spLocks noGrp="1"/>
          </p:cNvSpPr>
          <p:nvPr>
            <p:ph type="title"/>
          </p:nvPr>
        </p:nvSpPr>
        <p:spPr>
          <a:xfrm>
            <a:off x="1255060" y="5279511"/>
            <a:ext cx="9681882" cy="739880"/>
          </a:xfrm>
        </p:spPr>
        <p:txBody>
          <a:bodyPr vert="horz" lIns="91440" tIns="45720" rIns="91440" bIns="45720" rtlCol="0" anchor="b">
            <a:normAutofit/>
          </a:bodyPr>
          <a:lstStyle/>
          <a:p>
            <a:pPr algn="ctr">
              <a:lnSpc>
                <a:spcPct val="90000"/>
              </a:lnSpc>
              <a:spcBef>
                <a:spcPct val="0"/>
              </a:spcBef>
            </a:pPr>
            <a:r>
              <a:rPr lang="en-US" sz="3600" kern="1200" dirty="0">
                <a:solidFill>
                  <a:schemeClr val="tx1">
                    <a:lumMod val="85000"/>
                    <a:lumOff val="15000"/>
                  </a:schemeClr>
                </a:solidFill>
                <a:latin typeface="+mj-lt"/>
                <a:ea typeface="+mj-ea"/>
                <a:cs typeface="+mj-cs"/>
              </a:rPr>
              <a:t>Average discount offered by Each Brand</a:t>
            </a:r>
          </a:p>
        </p:txBody>
      </p:sp>
      <p:pic>
        <p:nvPicPr>
          <p:cNvPr id="4" name="Picture 3" descr="A screen shot of a graph&#10;&#10;Description automatically generated with medium confidence">
            <a:extLst>
              <a:ext uri="{FF2B5EF4-FFF2-40B4-BE49-F238E27FC236}">
                <a16:creationId xmlns:a16="http://schemas.microsoft.com/office/drawing/2014/main" id="{50FDB7D9-FDF6-7A08-12C1-7D5130D277CF}"/>
              </a:ext>
            </a:extLst>
          </p:cNvPr>
          <p:cNvPicPr>
            <a:picLocks noChangeAspect="1"/>
          </p:cNvPicPr>
          <p:nvPr/>
        </p:nvPicPr>
        <p:blipFill rotWithShape="1">
          <a:blip r:embed="rId3"/>
          <a:srcRect t="33419" b="5075"/>
          <a:stretch/>
        </p:blipFill>
        <p:spPr>
          <a:xfrm>
            <a:off x="1721207" y="579473"/>
            <a:ext cx="8749585" cy="422449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93"/>
        <p:cNvGrpSpPr/>
        <p:nvPr/>
      </p:nvGrpSpPr>
      <p:grpSpPr>
        <a:xfrm>
          <a:off x="0" y="0"/>
          <a:ext cx="0" cy="0"/>
          <a:chOff x="0" y="0"/>
          <a:chExt cx="0" cy="0"/>
        </a:xfrm>
      </p:grpSpPr>
      <p:sp>
        <p:nvSpPr>
          <p:cNvPr id="497" name="Google Shape;497;p32"/>
          <p:cNvSpPr/>
          <p:nvPr/>
        </p:nvSpPr>
        <p:spPr>
          <a:xfrm>
            <a:off x="9623955" y="5238635"/>
            <a:ext cx="480584" cy="396425"/>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algn="ctr" defTabSz="740664">
              <a:spcAft>
                <a:spcPts val="600"/>
              </a:spcAft>
            </a:pPr>
            <a:r>
              <a:rPr lang="en-US" sz="1296" b="1" kern="1200">
                <a:solidFill>
                  <a:schemeClr val="accent4"/>
                </a:solidFill>
                <a:latin typeface="+mn-lt"/>
                <a:ea typeface="+mn-ea"/>
                <a:cs typeface="+mn-cs"/>
              </a:rPr>
              <a:t>(AI)</a:t>
            </a:r>
            <a:endParaRPr lang="en-US" sz="1600" b="1">
              <a:solidFill>
                <a:schemeClr val="accent4"/>
              </a:solidFill>
            </a:endParaRPr>
          </a:p>
        </p:txBody>
      </p:sp>
      <p:pic>
        <p:nvPicPr>
          <p:cNvPr id="2" name="Picture 1" descr="A screenshot of a graph&#10;&#10;Description automatically generated with medium confidence">
            <a:extLst>
              <a:ext uri="{FF2B5EF4-FFF2-40B4-BE49-F238E27FC236}">
                <a16:creationId xmlns:a16="http://schemas.microsoft.com/office/drawing/2014/main" id="{EB5B1860-560A-937A-774E-3B83AE1EB164}"/>
              </a:ext>
            </a:extLst>
          </p:cNvPr>
          <p:cNvPicPr>
            <a:picLocks noChangeAspect="1"/>
          </p:cNvPicPr>
          <p:nvPr/>
        </p:nvPicPr>
        <p:blipFill rotWithShape="1">
          <a:blip r:embed="rId3"/>
          <a:srcRect t="20987"/>
          <a:stretch/>
        </p:blipFill>
        <p:spPr>
          <a:xfrm>
            <a:off x="2087459" y="643466"/>
            <a:ext cx="8017081" cy="5571067"/>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01"/>
        <p:cNvGrpSpPr/>
        <p:nvPr/>
      </p:nvGrpSpPr>
      <p:grpSpPr>
        <a:xfrm>
          <a:off x="0" y="0"/>
          <a:ext cx="0" cy="0"/>
          <a:chOff x="0" y="0"/>
          <a:chExt cx="0" cy="0"/>
        </a:xfrm>
      </p:grpSpPr>
      <p:sp>
        <p:nvSpPr>
          <p:cNvPr id="14" name="Rectangle 1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 shot of a graph&#10;&#10;Description automatically generated with low confidence">
            <a:extLst>
              <a:ext uri="{FF2B5EF4-FFF2-40B4-BE49-F238E27FC236}">
                <a16:creationId xmlns:a16="http://schemas.microsoft.com/office/drawing/2014/main" id="{0CF57BE0-692C-861A-8AF8-F260EF1A6F28}"/>
              </a:ext>
            </a:extLst>
          </p:cNvPr>
          <p:cNvPicPr>
            <a:picLocks noChangeAspect="1"/>
          </p:cNvPicPr>
          <p:nvPr/>
        </p:nvPicPr>
        <p:blipFill rotWithShape="1">
          <a:blip r:embed="rId3"/>
          <a:srcRect t="25988"/>
          <a:stretch/>
        </p:blipFill>
        <p:spPr>
          <a:xfrm>
            <a:off x="2205950" y="643467"/>
            <a:ext cx="7780099" cy="557106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736CAB1F-557E-4FA4-81CC-DC491EF83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A065953-3D69-4CD4-80C3-DF10DEB4C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0"/>
            <a:ext cx="8104091" cy="6857571"/>
          </a:xfrm>
          <a:prstGeom prst="rect">
            <a:avLst/>
          </a:prstGeom>
          <a:gradFill>
            <a:gsLst>
              <a:gs pos="0">
                <a:schemeClr val="accent1">
                  <a:lumMod val="75000"/>
                </a:schemeClr>
              </a:gs>
              <a:gs pos="100000">
                <a:srgbClr val="000000"/>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2AB36DB5-F10D-4EDB-87E2-ECB9301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74250" y="627728"/>
            <a:ext cx="4355593" cy="8104092"/>
          </a:xfrm>
          <a:prstGeom prst="rect">
            <a:avLst/>
          </a:prstGeom>
          <a:gradFill>
            <a:gsLst>
              <a:gs pos="0">
                <a:schemeClr val="accent1">
                  <a:lumMod val="50000"/>
                </a:schemeClr>
              </a:gs>
              <a:gs pos="91000">
                <a:schemeClr val="tx2">
                  <a:lumMod val="50000"/>
                  <a:alpha val="1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46F195D-95DC-419E-BBC1-E2B601A60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1"/>
            <a:ext cx="7646891" cy="6858001"/>
          </a:xfrm>
          <a:prstGeom prst="rect">
            <a:avLst/>
          </a:prstGeom>
          <a:gradFill>
            <a:gsLst>
              <a:gs pos="41000">
                <a:schemeClr val="accent1">
                  <a:lumMod val="75000"/>
                  <a:alpha val="52000"/>
                </a:schemeClr>
              </a:gs>
              <a:gs pos="95000">
                <a:srgbClr val="000000">
                  <a:alpha val="6800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550980-2AB6-4DE5-86DD-064ADF160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2501118"/>
            <a:ext cx="8091784" cy="4331436"/>
          </a:xfrm>
          <a:prstGeom prst="rect">
            <a:avLst/>
          </a:prstGeom>
          <a:gradFill>
            <a:gsLst>
              <a:gs pos="0">
                <a:srgbClr val="000000">
                  <a:alpha val="16000"/>
                </a:srgbClr>
              </a:gs>
              <a:gs pos="91000">
                <a:schemeClr val="accent1">
                  <a:alpha val="3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EDF4B167-8E82-4458-AE55-88B683EBF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595" y="-3"/>
            <a:ext cx="8091784" cy="6857999"/>
          </a:xfrm>
          <a:prstGeom prst="rect">
            <a:avLst/>
          </a:prstGeom>
          <a:gradFill>
            <a:gsLst>
              <a:gs pos="0">
                <a:schemeClr val="accent1">
                  <a:lumMod val="75000"/>
                  <a:alpha val="6000"/>
                </a:schemeClr>
              </a:gs>
              <a:gs pos="99000">
                <a:srgbClr val="000000">
                  <a:alpha val="57000"/>
                </a:srgb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55993D72-5628-4E5E-BB9F-96066414E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2101742" y="699966"/>
            <a:ext cx="5121259" cy="5458067"/>
          </a:xfrm>
          <a:prstGeom prst="ellipse">
            <a:avLst/>
          </a:prstGeom>
          <a:gradFill>
            <a:gsLst>
              <a:gs pos="3000">
                <a:schemeClr val="accent1">
                  <a:lumMod val="50000"/>
                  <a:alpha val="0"/>
                </a:schemeClr>
              </a:gs>
              <a:gs pos="100000">
                <a:schemeClr val="accent1">
                  <a:lumMod val="60000"/>
                  <a:lumOff val="40000"/>
                  <a:alpha val="17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92E52A-E653-4E36-A36D-02A6B0E60321}"/>
              </a:ext>
            </a:extLst>
          </p:cNvPr>
          <p:cNvSpPr>
            <a:spLocks noGrp="1"/>
          </p:cNvSpPr>
          <p:nvPr>
            <p:ph type="title"/>
          </p:nvPr>
        </p:nvSpPr>
        <p:spPr>
          <a:xfrm>
            <a:off x="676538" y="2706274"/>
            <a:ext cx="6761895" cy="2992576"/>
          </a:xfrm>
        </p:spPr>
        <p:txBody>
          <a:bodyPr vert="horz" lIns="91440" tIns="45720" rIns="91440" bIns="45720" rtlCol="0" anchor="t">
            <a:normAutofit/>
          </a:bodyPr>
          <a:lstStyle/>
          <a:p>
            <a:pPr>
              <a:spcBef>
                <a:spcPct val="0"/>
              </a:spcBef>
            </a:pPr>
            <a:r>
              <a:rPr lang="en-US" sz="5400" dirty="0">
                <a:solidFill>
                  <a:srgbClr val="FFFFFF"/>
                </a:solidFill>
                <a:latin typeface="+mj-lt"/>
                <a:ea typeface="+mj-ea"/>
                <a:cs typeface="+mj-cs"/>
              </a:rPr>
              <a:t>Future Enhancement</a:t>
            </a:r>
            <a:br>
              <a:rPr lang="en-US" sz="5400" dirty="0">
                <a:solidFill>
                  <a:srgbClr val="FFFFFF"/>
                </a:solidFill>
                <a:latin typeface="+mj-lt"/>
                <a:ea typeface="+mj-ea"/>
                <a:cs typeface="+mj-cs"/>
              </a:rPr>
            </a:br>
            <a:endParaRPr lang="en-US" sz="5400" dirty="0">
              <a:solidFill>
                <a:srgbClr val="FFFFFF"/>
              </a:solidFill>
              <a:latin typeface="+mj-lt"/>
              <a:ea typeface="+mj-ea"/>
              <a:cs typeface="+mj-cs"/>
            </a:endParaRPr>
          </a:p>
        </p:txBody>
      </p:sp>
      <p:pic>
        <p:nvPicPr>
          <p:cNvPr id="28" name="Picture 27" descr="A line graph adjacent to a stair">
            <a:extLst>
              <a:ext uri="{FF2B5EF4-FFF2-40B4-BE49-F238E27FC236}">
                <a16:creationId xmlns:a16="http://schemas.microsoft.com/office/drawing/2014/main" id="{583527EB-251C-2BB7-6413-1ED5260326ED}"/>
              </a:ext>
            </a:extLst>
          </p:cNvPr>
          <p:cNvPicPr>
            <a:picLocks noChangeAspect="1"/>
          </p:cNvPicPr>
          <p:nvPr/>
        </p:nvPicPr>
        <p:blipFill rotWithShape="1">
          <a:blip r:embed="rId2"/>
          <a:srcRect l="11563" r="4889" b="-3"/>
          <a:stretch/>
        </p:blipFill>
        <p:spPr>
          <a:xfrm>
            <a:off x="8104092" y="10"/>
            <a:ext cx="4099858" cy="6857990"/>
          </a:xfrm>
          <a:prstGeom prst="rect">
            <a:avLst/>
          </a:prstGeom>
        </p:spPr>
      </p:pic>
      <p:sp>
        <p:nvSpPr>
          <p:cNvPr id="29" name="Google Shape;202;p23">
            <a:extLst>
              <a:ext uri="{FF2B5EF4-FFF2-40B4-BE49-F238E27FC236}">
                <a16:creationId xmlns:a16="http://schemas.microsoft.com/office/drawing/2014/main" id="{45381D07-1CFA-4866-9D55-0BB4817562F0}"/>
              </a:ext>
            </a:extLst>
          </p:cNvPr>
          <p:cNvSpPr txBox="1">
            <a:spLocks noGrp="1"/>
          </p:cNvSpPr>
          <p:nvPr>
            <p:ph type="title" idx="2"/>
          </p:nvPr>
        </p:nvSpPr>
        <p:spPr>
          <a:xfrm>
            <a:off x="953467" y="935800"/>
            <a:ext cx="2713600" cy="1428800"/>
          </a:xfrm>
          <a:prstGeom prst="rect">
            <a:avLst/>
          </a:prstGeom>
        </p:spPr>
        <p:txBody>
          <a:bodyPr spcFirstLastPara="1" vert="horz" wrap="square" lIns="121900" tIns="121900" rIns="121900" bIns="121900" rtlCol="0" anchor="t" anchorCtr="0">
            <a:noAutofit/>
          </a:bodyPr>
          <a:lstStyle/>
          <a:p>
            <a:r>
              <a:rPr lang="en" dirty="0"/>
              <a:t>03</a:t>
            </a:r>
            <a:endParaRPr dirty="0"/>
          </a:p>
        </p:txBody>
      </p:sp>
    </p:spTree>
    <p:extLst>
      <p:ext uri="{BB962C8B-B14F-4D97-AF65-F5344CB8AC3E}">
        <p14:creationId xmlns:p14="http://schemas.microsoft.com/office/powerpoint/2010/main" val="8048310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10"/>
        <p:cNvGrpSpPr/>
        <p:nvPr/>
      </p:nvGrpSpPr>
      <p:grpSpPr>
        <a:xfrm>
          <a:off x="0" y="0"/>
          <a:ext cx="0" cy="0"/>
          <a:chOff x="0" y="0"/>
          <a:chExt cx="0" cy="0"/>
        </a:xfrm>
      </p:grpSpPr>
      <p:sp useBgFill="1">
        <p:nvSpPr>
          <p:cNvPr id="518" name="Rectangle 517">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0" name="Rectangle 519">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2" name="Rectangle 521">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4" name="Rectangle 523">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1" name="Google Shape;511;p34"/>
          <p:cNvSpPr txBox="1">
            <a:spLocks noGrp="1"/>
          </p:cNvSpPr>
          <p:nvPr>
            <p:ph type="title"/>
          </p:nvPr>
        </p:nvSpPr>
        <p:spPr>
          <a:xfrm>
            <a:off x="1371597" y="348865"/>
            <a:ext cx="10044023" cy="877729"/>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kern="1200">
                <a:solidFill>
                  <a:srgbClr val="FFFFFF"/>
                </a:solidFill>
                <a:latin typeface="+mj-lt"/>
                <a:ea typeface="+mj-ea"/>
                <a:cs typeface="+mj-cs"/>
              </a:rPr>
              <a:t>Future Enhancements</a:t>
            </a:r>
          </a:p>
        </p:txBody>
      </p:sp>
      <p:graphicFrame>
        <p:nvGraphicFramePr>
          <p:cNvPr id="514" name="Google Shape;512;p34">
            <a:extLst>
              <a:ext uri="{FF2B5EF4-FFF2-40B4-BE49-F238E27FC236}">
                <a16:creationId xmlns:a16="http://schemas.microsoft.com/office/drawing/2014/main" id="{CB54ADDE-EB84-D9B0-7292-B9E4EB9C187F}"/>
              </a:ext>
            </a:extLst>
          </p:cNvPr>
          <p:cNvGraphicFramePr/>
          <p:nvPr>
            <p:extLst>
              <p:ext uri="{D42A27DB-BD31-4B8C-83A1-F6EECF244321}">
                <p14:modId xmlns:p14="http://schemas.microsoft.com/office/powerpoint/2010/main" val="228665348"/>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61310D59-B6F9-424D-BA41-A8572AB9EF6E}"/>
              </a:ext>
            </a:extLst>
          </p:cNvPr>
          <p:cNvSpPr>
            <a:spLocks noGrp="1"/>
          </p:cNvSpPr>
          <p:nvPr>
            <p:ph type="title"/>
          </p:nvPr>
        </p:nvSpPr>
        <p:spPr>
          <a:xfrm>
            <a:off x="457200" y="3019782"/>
            <a:ext cx="11277600" cy="2456108"/>
          </a:xfrm>
        </p:spPr>
        <p:txBody>
          <a:bodyPr/>
          <a:lstStyle/>
          <a:p>
            <a:r>
              <a:rPr lang="en-US" sz="4000" b="0" kern="1200" dirty="0">
                <a:solidFill>
                  <a:schemeClr val="bg1"/>
                </a:solidFill>
                <a:latin typeface="+mn-lt"/>
                <a:ea typeface="Golos Text Medium"/>
                <a:cs typeface="Times New Roman" panose="02020603050405020304" pitchFamily="18" charset="0"/>
                <a:sym typeface="Golos Text Medium"/>
              </a:rPr>
              <a:t>01: Introduction To the Problem</a:t>
            </a:r>
            <a:r>
              <a:rPr lang="en-US" sz="4000" b="0" kern="1200" dirty="0">
                <a:solidFill>
                  <a:schemeClr val="bg1"/>
                </a:solidFill>
                <a:latin typeface="+mn-lt"/>
                <a:ea typeface="Golos Text Medium"/>
                <a:cs typeface="Golos Text Medium"/>
                <a:sym typeface="Golos Text Medium"/>
              </a:rPr>
              <a:t>?</a:t>
            </a:r>
            <a:br>
              <a:rPr lang="en-US" sz="4000" b="0" kern="1200" dirty="0">
                <a:solidFill>
                  <a:schemeClr val="bg1"/>
                </a:solidFill>
                <a:latin typeface="+mn-lt"/>
                <a:ea typeface="Golos Text Medium"/>
                <a:cs typeface="Golos Text Medium"/>
                <a:sym typeface="Golos Text Medium"/>
              </a:rPr>
            </a:br>
            <a:r>
              <a:rPr lang="en-US" sz="4000" b="0" kern="1200" dirty="0">
                <a:solidFill>
                  <a:schemeClr val="bg1"/>
                </a:solidFill>
                <a:latin typeface="+mn-lt"/>
                <a:ea typeface="Golos Text Medium"/>
                <a:cs typeface="Times New Roman" panose="02020603050405020304" pitchFamily="18" charset="0"/>
                <a:sym typeface="Golos Text Medium"/>
              </a:rPr>
              <a:t>02: Explain the Tasks You Preformed</a:t>
            </a:r>
            <a:br>
              <a:rPr lang="en-US" sz="4000" b="0" kern="1200" dirty="0">
                <a:solidFill>
                  <a:schemeClr val="bg1"/>
                </a:solidFill>
                <a:latin typeface="+mn-lt"/>
                <a:ea typeface="Golos Text Medium"/>
                <a:cs typeface="Golos Text Medium"/>
                <a:sym typeface="Golos Text Medium"/>
              </a:rPr>
            </a:br>
            <a:r>
              <a:rPr lang="en-US" sz="4000" b="0" kern="1200" dirty="0">
                <a:solidFill>
                  <a:schemeClr val="bg1"/>
                </a:solidFill>
                <a:latin typeface="+mn-lt"/>
                <a:ea typeface="Golos Text Medium"/>
                <a:cs typeface="Times New Roman" panose="02020603050405020304" pitchFamily="18" charset="0"/>
                <a:sym typeface="Golos Text Medium"/>
              </a:rPr>
              <a:t>03: </a:t>
            </a:r>
            <a:r>
              <a:rPr lang="en-US" sz="4000" b="0" kern="1200" dirty="0">
                <a:solidFill>
                  <a:schemeClr val="bg1"/>
                </a:solidFill>
                <a:latin typeface="+mn-lt"/>
                <a:ea typeface="Golos Text Medium"/>
                <a:cs typeface="Golos Text Medium"/>
                <a:sym typeface="Golos Text Medium"/>
              </a:rPr>
              <a:t>Future Enhancements</a:t>
            </a:r>
            <a:br>
              <a:rPr lang="en-US" sz="4000" b="0" kern="1200" dirty="0">
                <a:solidFill>
                  <a:schemeClr val="bg1"/>
                </a:solidFill>
                <a:latin typeface="+mn-lt"/>
                <a:ea typeface="Golos Text Medium"/>
                <a:cs typeface="Golos Text Medium"/>
                <a:sym typeface="Golos Text Medium"/>
              </a:rPr>
            </a:br>
            <a:endParaRPr lang="en-US" sz="4000" dirty="0">
              <a:solidFill>
                <a:schemeClr val="bg1"/>
              </a:solidFill>
            </a:endParaRPr>
          </a:p>
        </p:txBody>
      </p:sp>
      <p:sp>
        <p:nvSpPr>
          <p:cNvPr id="12" name="Title 11">
            <a:extLst>
              <a:ext uri="{FF2B5EF4-FFF2-40B4-BE49-F238E27FC236}">
                <a16:creationId xmlns:a16="http://schemas.microsoft.com/office/drawing/2014/main" id="{9A4AE5A6-90AF-4167-91B5-C56A413EB358}"/>
              </a:ext>
            </a:extLst>
          </p:cNvPr>
          <p:cNvSpPr>
            <a:spLocks noGrp="1"/>
          </p:cNvSpPr>
          <p:nvPr>
            <p:ph type="title" idx="2"/>
          </p:nvPr>
        </p:nvSpPr>
        <p:spPr>
          <a:xfrm>
            <a:off x="457201" y="1382109"/>
            <a:ext cx="9822540" cy="1433767"/>
          </a:xfrm>
        </p:spPr>
        <p:txBody>
          <a:bodyPr/>
          <a:lstStyle/>
          <a:p>
            <a:r>
              <a:rPr lang="en-US" sz="4400" b="0" kern="1200" dirty="0">
                <a:solidFill>
                  <a:schemeClr val="bg1"/>
                </a:solidFill>
                <a:latin typeface="+mj-lt"/>
                <a:ea typeface="Golos Text Medium"/>
                <a:cs typeface="Golos Text Medium"/>
                <a:sym typeface="Golos Text Medium"/>
              </a:rPr>
              <a:t>Table of contents</a:t>
            </a:r>
            <a:endParaRPr lang="en-US" sz="6000" dirty="0">
              <a:solidFill>
                <a:schemeClr val="bg1"/>
              </a:solidFill>
            </a:endParaRPr>
          </a:p>
        </p:txBody>
      </p:sp>
    </p:spTree>
    <p:extLst>
      <p:ext uri="{BB962C8B-B14F-4D97-AF65-F5344CB8AC3E}">
        <p14:creationId xmlns:p14="http://schemas.microsoft.com/office/powerpoint/2010/main" val="2595345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Person watching empty phone">
            <a:extLst>
              <a:ext uri="{FF2B5EF4-FFF2-40B4-BE49-F238E27FC236}">
                <a16:creationId xmlns:a16="http://schemas.microsoft.com/office/drawing/2014/main" id="{B1F2B34B-3E1A-8B25-821C-073648B36A01}"/>
              </a:ext>
            </a:extLst>
          </p:cNvPr>
          <p:cNvPicPr>
            <a:picLocks noChangeAspect="1"/>
          </p:cNvPicPr>
          <p:nvPr/>
        </p:nvPicPr>
        <p:blipFill rotWithShape="1">
          <a:blip r:embed="rId2"/>
          <a:srcRect l="32327" r="1168" b="-1"/>
          <a:stretch/>
        </p:blipFill>
        <p:spPr>
          <a:xfrm>
            <a:off x="1" y="10"/>
            <a:ext cx="6832674" cy="6857990"/>
          </a:xfrm>
          <a:custGeom>
            <a:avLst/>
            <a:gdLst/>
            <a:ahLst/>
            <a:cxnLst/>
            <a:rect l="l" t="t" r="r" b="b"/>
            <a:pathLst>
              <a:path w="6832674" h="6858000">
                <a:moveTo>
                  <a:pt x="0" y="0"/>
                </a:moveTo>
                <a:lnTo>
                  <a:pt x="6832674" y="0"/>
                </a:lnTo>
                <a:lnTo>
                  <a:pt x="6749707" y="183520"/>
                </a:lnTo>
                <a:cubicBezTo>
                  <a:pt x="6327787" y="1181050"/>
                  <a:pt x="6094475" y="2277779"/>
                  <a:pt x="6094475" y="3429000"/>
                </a:cubicBezTo>
                <a:cubicBezTo>
                  <a:pt x="6094475" y="4580222"/>
                  <a:pt x="6327787" y="5676950"/>
                  <a:pt x="6749707" y="6674481"/>
                </a:cubicBezTo>
                <a:lnTo>
                  <a:pt x="6832674" y="6858000"/>
                </a:lnTo>
                <a:lnTo>
                  <a:pt x="0" y="6858000"/>
                </a:lnTo>
                <a:close/>
              </a:path>
            </a:pathLst>
          </a:custGeom>
        </p:spPr>
      </p:pic>
      <p:sp>
        <p:nvSpPr>
          <p:cNvPr id="3" name="Text Placeholder 2">
            <a:extLst>
              <a:ext uri="{FF2B5EF4-FFF2-40B4-BE49-F238E27FC236}">
                <a16:creationId xmlns:a16="http://schemas.microsoft.com/office/drawing/2014/main" id="{DD9FCD6F-FC32-4FEA-9FE1-81209D7C505A}"/>
              </a:ext>
            </a:extLst>
          </p:cNvPr>
          <p:cNvSpPr>
            <a:spLocks noGrp="1"/>
          </p:cNvSpPr>
          <p:nvPr>
            <p:ph type="body" idx="1"/>
          </p:nvPr>
        </p:nvSpPr>
        <p:spPr>
          <a:xfrm>
            <a:off x="6892119" y="2630161"/>
            <a:ext cx="4589491" cy="3332489"/>
          </a:xfrm>
        </p:spPr>
        <p:txBody>
          <a:bodyPr vert="horz" lIns="91440" tIns="45720" rIns="91440" bIns="45720" rtlCol="0">
            <a:normAutofit/>
          </a:bodyPr>
          <a:lstStyle/>
          <a:p>
            <a:pPr marL="380985" indent="0">
              <a:lnSpc>
                <a:spcPct val="90000"/>
              </a:lnSpc>
              <a:spcAft>
                <a:spcPts val="600"/>
              </a:spcAft>
              <a:buNone/>
            </a:pPr>
            <a:r>
              <a:rPr lang="en-US" sz="2000" b="0" i="0" dirty="0">
                <a:solidFill>
                  <a:schemeClr val="tx1"/>
                </a:solidFill>
                <a:effectLst/>
                <a:latin typeface="+mn-lt"/>
                <a:ea typeface="+mn-ea"/>
                <a:cs typeface="+mn-cs"/>
              </a:rPr>
              <a:t>To provide a sophisticated user experience, we will create a refined user interface that allows users to easily access and explore the data.</a:t>
            </a:r>
          </a:p>
          <a:p>
            <a:pPr indent="-228600">
              <a:lnSpc>
                <a:spcPct val="90000"/>
              </a:lnSpc>
              <a:spcAft>
                <a:spcPts val="600"/>
              </a:spcAft>
              <a:buFont typeface="Arial" panose="020B0604020202020204" pitchFamily="34" charset="0"/>
              <a:buChar char="•"/>
            </a:pPr>
            <a:endParaRPr lang="en-US" sz="2000" dirty="0">
              <a:solidFill>
                <a:schemeClr val="tx1"/>
              </a:solidFill>
              <a:latin typeface="+mn-lt"/>
              <a:ea typeface="+mn-ea"/>
              <a:cs typeface="+mn-cs"/>
            </a:endParaRPr>
          </a:p>
        </p:txBody>
      </p:sp>
      <p:pic>
        <p:nvPicPr>
          <p:cNvPr id="6" name="Picture 5">
            <a:extLst>
              <a:ext uri="{FF2B5EF4-FFF2-40B4-BE49-F238E27FC236}">
                <a16:creationId xmlns:a16="http://schemas.microsoft.com/office/drawing/2014/main" id="{F265CD0C-27FC-471B-8BAA-ADA26F21703A}"/>
              </a:ext>
            </a:extLst>
          </p:cNvPr>
          <p:cNvPicPr>
            <a:picLocks noChangeAspect="1"/>
          </p:cNvPicPr>
          <p:nvPr/>
        </p:nvPicPr>
        <p:blipFill>
          <a:blip r:embed="rId3"/>
          <a:stretch>
            <a:fillRect/>
          </a:stretch>
        </p:blipFill>
        <p:spPr>
          <a:xfrm>
            <a:off x="2594202" y="1545750"/>
            <a:ext cx="1212688" cy="2419760"/>
          </a:xfrm>
          <a:prstGeom prst="rect">
            <a:avLst/>
          </a:prstGeom>
        </p:spPr>
      </p:pic>
    </p:spTree>
    <p:extLst>
      <p:ext uri="{BB962C8B-B14F-4D97-AF65-F5344CB8AC3E}">
        <p14:creationId xmlns:p14="http://schemas.microsoft.com/office/powerpoint/2010/main" val="7362015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3" name="Rectangle 162">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ectangle 164">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ectangle 166">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ectangle 168">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1" name="Freeform: Shape 170">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3" name="Rectangle 172">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710CE4-63ED-44BA-AA11-1F2F98EAF44E}"/>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lnSpc>
                <a:spcPct val="90000"/>
              </a:lnSpc>
              <a:spcBef>
                <a:spcPct val="0"/>
              </a:spcBef>
            </a:pPr>
            <a:r>
              <a:rPr lang="en-US" sz="3700" kern="1200">
                <a:solidFill>
                  <a:srgbClr val="FFFFFF"/>
                </a:solidFill>
                <a:latin typeface="+mj-lt"/>
                <a:ea typeface="+mj-ea"/>
                <a:cs typeface="+mj-cs"/>
              </a:rPr>
              <a:t>Thanks !</a:t>
            </a:r>
            <a:br>
              <a:rPr lang="en-US" sz="3700" kern="1200">
                <a:solidFill>
                  <a:srgbClr val="FFFFFF"/>
                </a:solidFill>
                <a:latin typeface="+mj-lt"/>
                <a:ea typeface="+mj-ea"/>
                <a:cs typeface="+mj-cs"/>
              </a:rPr>
            </a:br>
            <a:br>
              <a:rPr lang="en-US" sz="3700" kern="1200">
                <a:solidFill>
                  <a:srgbClr val="FFFFFF"/>
                </a:solidFill>
                <a:latin typeface="+mj-lt"/>
                <a:ea typeface="+mj-ea"/>
                <a:cs typeface="+mj-cs"/>
              </a:rPr>
            </a:br>
            <a:r>
              <a:rPr lang="en-US" sz="3700" kern="1200">
                <a:solidFill>
                  <a:srgbClr val="FFFFFF"/>
                </a:solidFill>
                <a:latin typeface="+mj-lt"/>
                <a:ea typeface="+mj-ea"/>
                <a:cs typeface="+mj-cs"/>
              </a:rPr>
              <a:t>Any questions?</a:t>
            </a:r>
            <a:br>
              <a:rPr lang="en-US" sz="3700" kern="1200">
                <a:solidFill>
                  <a:srgbClr val="FFFFFF"/>
                </a:solidFill>
                <a:latin typeface="+mj-lt"/>
                <a:ea typeface="+mj-ea"/>
                <a:cs typeface="+mj-cs"/>
              </a:rPr>
            </a:br>
            <a:endParaRPr lang="en-US" sz="3700" kern="1200">
              <a:solidFill>
                <a:srgbClr val="FFFFFF"/>
              </a:solidFill>
              <a:latin typeface="+mj-lt"/>
              <a:ea typeface="+mj-ea"/>
              <a:cs typeface="+mj-cs"/>
            </a:endParaRPr>
          </a:p>
        </p:txBody>
      </p:sp>
      <p:grpSp>
        <p:nvGrpSpPr>
          <p:cNvPr id="11" name="Google Shape;625;p37">
            <a:extLst>
              <a:ext uri="{FF2B5EF4-FFF2-40B4-BE49-F238E27FC236}">
                <a16:creationId xmlns:a16="http://schemas.microsoft.com/office/drawing/2014/main" id="{369DA8D1-561C-4FC4-95A6-2059B1951685}"/>
              </a:ext>
            </a:extLst>
          </p:cNvPr>
          <p:cNvGrpSpPr/>
          <p:nvPr/>
        </p:nvGrpSpPr>
        <p:grpSpPr>
          <a:xfrm>
            <a:off x="5772497" y="750440"/>
            <a:ext cx="4931940" cy="5453919"/>
            <a:chOff x="4825898" y="535097"/>
            <a:chExt cx="3683753" cy="4073628"/>
          </a:xfrm>
        </p:grpSpPr>
        <p:grpSp>
          <p:nvGrpSpPr>
            <p:cNvPr id="13" name="Google Shape;626;p37">
              <a:extLst>
                <a:ext uri="{FF2B5EF4-FFF2-40B4-BE49-F238E27FC236}">
                  <a16:creationId xmlns:a16="http://schemas.microsoft.com/office/drawing/2014/main" id="{73AF985C-5149-425F-B575-E48832E17320}"/>
                </a:ext>
              </a:extLst>
            </p:cNvPr>
            <p:cNvGrpSpPr/>
            <p:nvPr/>
          </p:nvGrpSpPr>
          <p:grpSpPr>
            <a:xfrm>
              <a:off x="5416996" y="1013447"/>
              <a:ext cx="2303759" cy="3595278"/>
              <a:chOff x="5416996" y="1013447"/>
              <a:chExt cx="2303759" cy="3595278"/>
            </a:xfrm>
          </p:grpSpPr>
          <p:sp>
            <p:nvSpPr>
              <p:cNvPr id="37" name="Google Shape;627;p37">
                <a:extLst>
                  <a:ext uri="{FF2B5EF4-FFF2-40B4-BE49-F238E27FC236}">
                    <a16:creationId xmlns:a16="http://schemas.microsoft.com/office/drawing/2014/main" id="{E35E62E9-BB46-454A-B479-620BFAD09CA3}"/>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121900" tIns="121900" rIns="121900" bIns="121900" anchor="ctr" anchorCtr="0">
                <a:noAutofit/>
              </a:bodyPr>
              <a:lstStyle/>
              <a:p>
                <a:endParaRPr sz="2400"/>
              </a:p>
            </p:txBody>
          </p:sp>
          <p:sp>
            <p:nvSpPr>
              <p:cNvPr id="38" name="Google Shape;628;p37">
                <a:extLst>
                  <a:ext uri="{FF2B5EF4-FFF2-40B4-BE49-F238E27FC236}">
                    <a16:creationId xmlns:a16="http://schemas.microsoft.com/office/drawing/2014/main" id="{DCF852DC-2097-4E8D-889F-DBEEEE208F5E}"/>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121900" tIns="121900" rIns="121900" bIns="121900" anchor="ctr" anchorCtr="0">
                <a:noAutofit/>
              </a:bodyPr>
              <a:lstStyle/>
              <a:p>
                <a:endParaRPr sz="2400"/>
              </a:p>
            </p:txBody>
          </p:sp>
          <p:sp>
            <p:nvSpPr>
              <p:cNvPr id="39" name="Google Shape;629;p37">
                <a:extLst>
                  <a:ext uri="{FF2B5EF4-FFF2-40B4-BE49-F238E27FC236}">
                    <a16:creationId xmlns:a16="http://schemas.microsoft.com/office/drawing/2014/main" id="{1C6BE9BA-22E1-4178-B3A3-F35F803D2718}"/>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121900" tIns="121900" rIns="121900" bIns="121900" anchor="ctr" anchorCtr="0">
                <a:noAutofit/>
              </a:bodyPr>
              <a:lstStyle/>
              <a:p>
                <a:endParaRPr sz="2400"/>
              </a:p>
            </p:txBody>
          </p:sp>
          <p:sp>
            <p:nvSpPr>
              <p:cNvPr id="40" name="Google Shape;630;p37">
                <a:extLst>
                  <a:ext uri="{FF2B5EF4-FFF2-40B4-BE49-F238E27FC236}">
                    <a16:creationId xmlns:a16="http://schemas.microsoft.com/office/drawing/2014/main" id="{4DE0E114-B248-4CC9-8535-3404C892461D}"/>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121900" tIns="121900" rIns="121900" bIns="121900" anchor="ctr" anchorCtr="0">
                <a:noAutofit/>
              </a:bodyPr>
              <a:lstStyle/>
              <a:p>
                <a:endParaRPr sz="2400"/>
              </a:p>
            </p:txBody>
          </p:sp>
          <p:sp>
            <p:nvSpPr>
              <p:cNvPr id="41" name="Google Shape;631;p37">
                <a:extLst>
                  <a:ext uri="{FF2B5EF4-FFF2-40B4-BE49-F238E27FC236}">
                    <a16:creationId xmlns:a16="http://schemas.microsoft.com/office/drawing/2014/main" id="{CD5515AD-28D5-441E-88A2-FE793BF7B2B2}"/>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121900" tIns="121900" rIns="121900" bIns="121900" anchor="ctr" anchorCtr="0">
                <a:noAutofit/>
              </a:bodyPr>
              <a:lstStyle/>
              <a:p>
                <a:endParaRPr sz="2400"/>
              </a:p>
            </p:txBody>
          </p:sp>
          <p:sp>
            <p:nvSpPr>
              <p:cNvPr id="42" name="Google Shape;632;p37">
                <a:extLst>
                  <a:ext uri="{FF2B5EF4-FFF2-40B4-BE49-F238E27FC236}">
                    <a16:creationId xmlns:a16="http://schemas.microsoft.com/office/drawing/2014/main" id="{74CB7548-BA3B-4082-9FB6-93CAF93768AA}"/>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121900" tIns="121900" rIns="121900" bIns="121900" anchor="ctr" anchorCtr="0">
                <a:noAutofit/>
              </a:bodyPr>
              <a:lstStyle/>
              <a:p>
                <a:endParaRPr sz="2400"/>
              </a:p>
            </p:txBody>
          </p:sp>
          <p:sp>
            <p:nvSpPr>
              <p:cNvPr id="43" name="Google Shape;633;p37">
                <a:extLst>
                  <a:ext uri="{FF2B5EF4-FFF2-40B4-BE49-F238E27FC236}">
                    <a16:creationId xmlns:a16="http://schemas.microsoft.com/office/drawing/2014/main" id="{CCBF8EAD-88C7-4293-8B6F-611EEE4B755B}"/>
                  </a:ext>
                </a:extLst>
              </p:cNvPr>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121900" tIns="121900" rIns="121900" bIns="121900" anchor="ctr" anchorCtr="0">
                <a:noAutofit/>
              </a:bodyPr>
              <a:lstStyle/>
              <a:p>
                <a:endParaRPr sz="2400"/>
              </a:p>
            </p:txBody>
          </p:sp>
          <p:sp>
            <p:nvSpPr>
              <p:cNvPr id="44" name="Google Shape;634;p37">
                <a:extLst>
                  <a:ext uri="{FF2B5EF4-FFF2-40B4-BE49-F238E27FC236}">
                    <a16:creationId xmlns:a16="http://schemas.microsoft.com/office/drawing/2014/main" id="{8ECC7DBF-C25E-4447-A4DF-AF96ED1DFFC5}"/>
                  </a:ext>
                </a:extLst>
              </p:cNvPr>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121900" tIns="121900" rIns="121900" bIns="121900" anchor="ctr" anchorCtr="0">
                <a:noAutofit/>
              </a:bodyPr>
              <a:lstStyle/>
              <a:p>
                <a:endParaRPr sz="2400"/>
              </a:p>
            </p:txBody>
          </p:sp>
          <p:sp>
            <p:nvSpPr>
              <p:cNvPr id="45" name="Google Shape;635;p37">
                <a:extLst>
                  <a:ext uri="{FF2B5EF4-FFF2-40B4-BE49-F238E27FC236}">
                    <a16:creationId xmlns:a16="http://schemas.microsoft.com/office/drawing/2014/main" id="{C4EDBB49-62DA-4217-84BF-345B71B20329}"/>
                  </a:ext>
                </a:extLst>
              </p:cNvPr>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121900" tIns="121900" rIns="121900" bIns="121900" anchor="ctr" anchorCtr="0">
                <a:noAutofit/>
              </a:bodyPr>
              <a:lstStyle/>
              <a:p>
                <a:endParaRPr sz="2400"/>
              </a:p>
            </p:txBody>
          </p:sp>
          <p:sp>
            <p:nvSpPr>
              <p:cNvPr id="46" name="Google Shape;636;p37">
                <a:extLst>
                  <a:ext uri="{FF2B5EF4-FFF2-40B4-BE49-F238E27FC236}">
                    <a16:creationId xmlns:a16="http://schemas.microsoft.com/office/drawing/2014/main" id="{B0DE9AC0-EB96-41DF-8FBE-83A4D4D7235C}"/>
                  </a:ext>
                </a:extLst>
              </p:cNvPr>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121900" tIns="121900" rIns="121900" bIns="121900" anchor="ctr" anchorCtr="0">
                <a:noAutofit/>
              </a:bodyPr>
              <a:lstStyle/>
              <a:p>
                <a:endParaRPr sz="2400"/>
              </a:p>
            </p:txBody>
          </p:sp>
          <p:sp>
            <p:nvSpPr>
              <p:cNvPr id="47" name="Google Shape;637;p37">
                <a:extLst>
                  <a:ext uri="{FF2B5EF4-FFF2-40B4-BE49-F238E27FC236}">
                    <a16:creationId xmlns:a16="http://schemas.microsoft.com/office/drawing/2014/main" id="{C31B68D8-6C83-4261-9C8E-2D96A6C3D198}"/>
                  </a:ext>
                </a:extLst>
              </p:cNvPr>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121900" tIns="121900" rIns="121900" bIns="121900" anchor="ctr" anchorCtr="0">
                <a:noAutofit/>
              </a:bodyPr>
              <a:lstStyle/>
              <a:p>
                <a:endParaRPr sz="2400"/>
              </a:p>
            </p:txBody>
          </p:sp>
          <p:sp>
            <p:nvSpPr>
              <p:cNvPr id="48" name="Google Shape;638;p37">
                <a:extLst>
                  <a:ext uri="{FF2B5EF4-FFF2-40B4-BE49-F238E27FC236}">
                    <a16:creationId xmlns:a16="http://schemas.microsoft.com/office/drawing/2014/main" id="{F12D7A64-EA42-4138-B0C3-C4A9A4829158}"/>
                  </a:ext>
                </a:extLst>
              </p:cNvPr>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121900" tIns="121900" rIns="121900" bIns="121900" anchor="ctr" anchorCtr="0">
                <a:noAutofit/>
              </a:bodyPr>
              <a:lstStyle/>
              <a:p>
                <a:endParaRPr sz="2400"/>
              </a:p>
            </p:txBody>
          </p:sp>
          <p:sp>
            <p:nvSpPr>
              <p:cNvPr id="49" name="Google Shape;639;p37">
                <a:extLst>
                  <a:ext uri="{FF2B5EF4-FFF2-40B4-BE49-F238E27FC236}">
                    <a16:creationId xmlns:a16="http://schemas.microsoft.com/office/drawing/2014/main" id="{1347C30B-7CD6-4B73-BE9A-665D791D0298}"/>
                  </a:ext>
                </a:extLst>
              </p:cNvPr>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121900" tIns="121900" rIns="121900" bIns="121900" anchor="ctr" anchorCtr="0">
                <a:noAutofit/>
              </a:bodyPr>
              <a:lstStyle/>
              <a:p>
                <a:endParaRPr sz="2400"/>
              </a:p>
            </p:txBody>
          </p:sp>
          <p:sp>
            <p:nvSpPr>
              <p:cNvPr id="50" name="Google Shape;640;p37">
                <a:extLst>
                  <a:ext uri="{FF2B5EF4-FFF2-40B4-BE49-F238E27FC236}">
                    <a16:creationId xmlns:a16="http://schemas.microsoft.com/office/drawing/2014/main" id="{9006DCB5-B869-4AF0-A5A9-EC1A74859A44}"/>
                  </a:ext>
                </a:extLst>
              </p:cNvPr>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121900" tIns="121900" rIns="121900" bIns="121900" anchor="ctr" anchorCtr="0">
                <a:noAutofit/>
              </a:bodyPr>
              <a:lstStyle/>
              <a:p>
                <a:endParaRPr sz="2400"/>
              </a:p>
            </p:txBody>
          </p:sp>
          <p:sp>
            <p:nvSpPr>
              <p:cNvPr id="51" name="Google Shape;641;p37">
                <a:extLst>
                  <a:ext uri="{FF2B5EF4-FFF2-40B4-BE49-F238E27FC236}">
                    <a16:creationId xmlns:a16="http://schemas.microsoft.com/office/drawing/2014/main" id="{1F08EC9B-9ED4-4291-BECE-120E71CEB941}"/>
                  </a:ext>
                </a:extLst>
              </p:cNvPr>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121900" tIns="121900" rIns="121900" bIns="121900" anchor="ctr" anchorCtr="0">
                <a:noAutofit/>
              </a:bodyPr>
              <a:lstStyle/>
              <a:p>
                <a:endParaRPr sz="2400"/>
              </a:p>
            </p:txBody>
          </p:sp>
          <p:sp>
            <p:nvSpPr>
              <p:cNvPr id="52" name="Google Shape;642;p37">
                <a:extLst>
                  <a:ext uri="{FF2B5EF4-FFF2-40B4-BE49-F238E27FC236}">
                    <a16:creationId xmlns:a16="http://schemas.microsoft.com/office/drawing/2014/main" id="{45947A50-8316-4FA9-A31E-191FD966B452}"/>
                  </a:ext>
                </a:extLst>
              </p:cNvPr>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53" name="Google Shape;643;p37">
                <a:extLst>
                  <a:ext uri="{FF2B5EF4-FFF2-40B4-BE49-F238E27FC236}">
                    <a16:creationId xmlns:a16="http://schemas.microsoft.com/office/drawing/2014/main" id="{7CFB6825-EC78-4CC7-B434-7CDCD21BD6C3}"/>
                  </a:ext>
                </a:extLst>
              </p:cNvPr>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54" name="Google Shape;644;p37">
                <a:extLst>
                  <a:ext uri="{FF2B5EF4-FFF2-40B4-BE49-F238E27FC236}">
                    <a16:creationId xmlns:a16="http://schemas.microsoft.com/office/drawing/2014/main" id="{6BAEC290-2F65-4916-95B7-5B33F6B6723B}"/>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121900" tIns="121900" rIns="121900" bIns="121900" anchor="ctr" anchorCtr="0">
                <a:noAutofit/>
              </a:bodyPr>
              <a:lstStyle/>
              <a:p>
                <a:endParaRPr sz="2400"/>
              </a:p>
            </p:txBody>
          </p:sp>
          <p:sp>
            <p:nvSpPr>
              <p:cNvPr id="55" name="Google Shape;645;p37">
                <a:extLst>
                  <a:ext uri="{FF2B5EF4-FFF2-40B4-BE49-F238E27FC236}">
                    <a16:creationId xmlns:a16="http://schemas.microsoft.com/office/drawing/2014/main" id="{F175F829-4865-46E7-9616-1337E4FFFFDF}"/>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56" name="Google Shape;646;p37">
                <a:extLst>
                  <a:ext uri="{FF2B5EF4-FFF2-40B4-BE49-F238E27FC236}">
                    <a16:creationId xmlns:a16="http://schemas.microsoft.com/office/drawing/2014/main" id="{F5840598-4646-45BF-B7A3-C6277C2AA92F}"/>
                  </a:ext>
                </a:extLst>
              </p:cNvPr>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57" name="Google Shape;647;p37">
                <a:extLst>
                  <a:ext uri="{FF2B5EF4-FFF2-40B4-BE49-F238E27FC236}">
                    <a16:creationId xmlns:a16="http://schemas.microsoft.com/office/drawing/2014/main" id="{FB633A95-3281-4C02-8DD9-AC5A27206D8B}"/>
                  </a:ext>
                </a:extLst>
              </p:cNvPr>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121900" tIns="121900" rIns="121900" bIns="121900" anchor="ctr" anchorCtr="0">
                <a:noAutofit/>
              </a:bodyPr>
              <a:lstStyle/>
              <a:p>
                <a:endParaRPr sz="2400"/>
              </a:p>
            </p:txBody>
          </p:sp>
          <p:sp>
            <p:nvSpPr>
              <p:cNvPr id="58" name="Google Shape;648;p37">
                <a:extLst>
                  <a:ext uri="{FF2B5EF4-FFF2-40B4-BE49-F238E27FC236}">
                    <a16:creationId xmlns:a16="http://schemas.microsoft.com/office/drawing/2014/main" id="{3E8EDB29-0E03-46D5-AAAE-C54CA26106E4}"/>
                  </a:ext>
                </a:extLst>
              </p:cNvPr>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121900" tIns="121900" rIns="121900" bIns="121900" anchor="ctr" anchorCtr="0">
                <a:noAutofit/>
              </a:bodyPr>
              <a:lstStyle/>
              <a:p>
                <a:endParaRPr sz="2400"/>
              </a:p>
            </p:txBody>
          </p:sp>
          <p:sp>
            <p:nvSpPr>
              <p:cNvPr id="59" name="Google Shape;649;p37">
                <a:extLst>
                  <a:ext uri="{FF2B5EF4-FFF2-40B4-BE49-F238E27FC236}">
                    <a16:creationId xmlns:a16="http://schemas.microsoft.com/office/drawing/2014/main" id="{1A64AE32-417D-4F30-8D32-253D99AF0589}"/>
                  </a:ext>
                </a:extLst>
              </p:cNvPr>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121900" tIns="121900" rIns="121900" bIns="121900" anchor="ctr" anchorCtr="0">
                <a:noAutofit/>
              </a:bodyPr>
              <a:lstStyle/>
              <a:p>
                <a:endParaRPr sz="2400"/>
              </a:p>
            </p:txBody>
          </p:sp>
          <p:sp>
            <p:nvSpPr>
              <p:cNvPr id="60" name="Google Shape;650;p37">
                <a:extLst>
                  <a:ext uri="{FF2B5EF4-FFF2-40B4-BE49-F238E27FC236}">
                    <a16:creationId xmlns:a16="http://schemas.microsoft.com/office/drawing/2014/main" id="{47CFEC8C-883B-48B8-A591-B0D85A0423CD}"/>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61" name="Google Shape;651;p37">
                <a:extLst>
                  <a:ext uri="{FF2B5EF4-FFF2-40B4-BE49-F238E27FC236}">
                    <a16:creationId xmlns:a16="http://schemas.microsoft.com/office/drawing/2014/main" id="{41E9D5E2-A9CF-40D4-9D22-2664332CE3D8}"/>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62" name="Google Shape;652;p37">
                <a:extLst>
                  <a:ext uri="{FF2B5EF4-FFF2-40B4-BE49-F238E27FC236}">
                    <a16:creationId xmlns:a16="http://schemas.microsoft.com/office/drawing/2014/main" id="{DF816108-1E2B-4840-A482-792BA551B2B1}"/>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63" name="Google Shape;653;p37">
                <a:extLst>
                  <a:ext uri="{FF2B5EF4-FFF2-40B4-BE49-F238E27FC236}">
                    <a16:creationId xmlns:a16="http://schemas.microsoft.com/office/drawing/2014/main" id="{42DFFE0E-CF2F-4295-8D8D-B2BE48CFD680}"/>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64" name="Google Shape;654;p37">
                <a:extLst>
                  <a:ext uri="{FF2B5EF4-FFF2-40B4-BE49-F238E27FC236}">
                    <a16:creationId xmlns:a16="http://schemas.microsoft.com/office/drawing/2014/main" id="{D0305CE0-21CF-434C-9ECA-C7F9A52D12EE}"/>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121900" tIns="121900" rIns="121900" bIns="121900" anchor="ctr" anchorCtr="0">
                <a:noAutofit/>
              </a:bodyPr>
              <a:lstStyle/>
              <a:p>
                <a:endParaRPr sz="2400"/>
              </a:p>
            </p:txBody>
          </p:sp>
          <p:sp>
            <p:nvSpPr>
              <p:cNvPr id="65" name="Google Shape;655;p37">
                <a:extLst>
                  <a:ext uri="{FF2B5EF4-FFF2-40B4-BE49-F238E27FC236}">
                    <a16:creationId xmlns:a16="http://schemas.microsoft.com/office/drawing/2014/main" id="{4B522DEE-70A0-4FE8-A860-1131D45252B4}"/>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121900" tIns="121900" rIns="121900" bIns="121900" anchor="ctr" anchorCtr="0">
                <a:noAutofit/>
              </a:bodyPr>
              <a:lstStyle/>
              <a:p>
                <a:endParaRPr sz="2400"/>
              </a:p>
            </p:txBody>
          </p:sp>
          <p:sp>
            <p:nvSpPr>
              <p:cNvPr id="66" name="Google Shape;656;p37">
                <a:extLst>
                  <a:ext uri="{FF2B5EF4-FFF2-40B4-BE49-F238E27FC236}">
                    <a16:creationId xmlns:a16="http://schemas.microsoft.com/office/drawing/2014/main" id="{FB8C4D2A-AE0B-486C-9B36-80CD0AFB2374}"/>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121900" tIns="121900" rIns="121900" bIns="121900" anchor="ctr" anchorCtr="0">
                <a:noAutofit/>
              </a:bodyPr>
              <a:lstStyle/>
              <a:p>
                <a:endParaRPr sz="2400"/>
              </a:p>
            </p:txBody>
          </p:sp>
          <p:sp>
            <p:nvSpPr>
              <p:cNvPr id="67" name="Google Shape;657;p37">
                <a:extLst>
                  <a:ext uri="{FF2B5EF4-FFF2-40B4-BE49-F238E27FC236}">
                    <a16:creationId xmlns:a16="http://schemas.microsoft.com/office/drawing/2014/main" id="{53D79037-9161-4719-A676-0389CF1813AE}"/>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121900" tIns="121900" rIns="121900" bIns="121900" anchor="ctr" anchorCtr="0">
                <a:noAutofit/>
              </a:bodyPr>
              <a:lstStyle/>
              <a:p>
                <a:endParaRPr sz="2400"/>
              </a:p>
            </p:txBody>
          </p:sp>
          <p:sp>
            <p:nvSpPr>
              <p:cNvPr id="68" name="Google Shape;658;p37">
                <a:extLst>
                  <a:ext uri="{FF2B5EF4-FFF2-40B4-BE49-F238E27FC236}">
                    <a16:creationId xmlns:a16="http://schemas.microsoft.com/office/drawing/2014/main" id="{90E3104E-01E1-4F3E-9CAD-A7A1175E60BF}"/>
                  </a:ext>
                </a:extLst>
              </p:cNvPr>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121900" tIns="121900" rIns="121900" bIns="121900" anchor="ctr" anchorCtr="0">
                <a:noAutofit/>
              </a:bodyPr>
              <a:lstStyle/>
              <a:p>
                <a:endParaRPr sz="2400"/>
              </a:p>
            </p:txBody>
          </p:sp>
          <p:sp>
            <p:nvSpPr>
              <p:cNvPr id="69" name="Google Shape;659;p37">
                <a:extLst>
                  <a:ext uri="{FF2B5EF4-FFF2-40B4-BE49-F238E27FC236}">
                    <a16:creationId xmlns:a16="http://schemas.microsoft.com/office/drawing/2014/main" id="{727679E0-5A3B-4DB4-82F6-2D2D7EFB5B69}"/>
                  </a:ext>
                </a:extLst>
              </p:cNvPr>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70" name="Google Shape;660;p37">
                <a:extLst>
                  <a:ext uri="{FF2B5EF4-FFF2-40B4-BE49-F238E27FC236}">
                    <a16:creationId xmlns:a16="http://schemas.microsoft.com/office/drawing/2014/main" id="{425FF361-4C13-44DB-952A-BDBF599F00D4}"/>
                  </a:ext>
                </a:extLst>
              </p:cNvPr>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71" name="Google Shape;661;p37">
                <a:extLst>
                  <a:ext uri="{FF2B5EF4-FFF2-40B4-BE49-F238E27FC236}">
                    <a16:creationId xmlns:a16="http://schemas.microsoft.com/office/drawing/2014/main" id="{A20A84E9-3BA6-4CD3-8C91-F4C34B883D49}"/>
                  </a:ext>
                </a:extLst>
              </p:cNvPr>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72" name="Google Shape;662;p37">
                <a:extLst>
                  <a:ext uri="{FF2B5EF4-FFF2-40B4-BE49-F238E27FC236}">
                    <a16:creationId xmlns:a16="http://schemas.microsoft.com/office/drawing/2014/main" id="{ED8087E4-23A9-47E2-B095-C55CB1583122}"/>
                  </a:ext>
                </a:extLst>
              </p:cNvPr>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121900" tIns="121900" rIns="121900" bIns="121900" anchor="ctr" anchorCtr="0">
                <a:noAutofit/>
              </a:bodyPr>
              <a:lstStyle/>
              <a:p>
                <a:endParaRPr sz="2400"/>
              </a:p>
            </p:txBody>
          </p:sp>
          <p:sp>
            <p:nvSpPr>
              <p:cNvPr id="73" name="Google Shape;663;p37">
                <a:extLst>
                  <a:ext uri="{FF2B5EF4-FFF2-40B4-BE49-F238E27FC236}">
                    <a16:creationId xmlns:a16="http://schemas.microsoft.com/office/drawing/2014/main" id="{9D4C8490-8BA6-4BBC-AA21-1B6026150B13}"/>
                  </a:ext>
                </a:extLst>
              </p:cNvPr>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74" name="Google Shape;664;p37">
                <a:extLst>
                  <a:ext uri="{FF2B5EF4-FFF2-40B4-BE49-F238E27FC236}">
                    <a16:creationId xmlns:a16="http://schemas.microsoft.com/office/drawing/2014/main" id="{0AAFBF2F-DAFC-4C33-926D-69AE010B32F7}"/>
                  </a:ext>
                </a:extLst>
              </p:cNvPr>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75" name="Google Shape;665;p37">
                <a:extLst>
                  <a:ext uri="{FF2B5EF4-FFF2-40B4-BE49-F238E27FC236}">
                    <a16:creationId xmlns:a16="http://schemas.microsoft.com/office/drawing/2014/main" id="{80DD7C43-0866-4118-8612-81B776C2AFBA}"/>
                  </a:ext>
                </a:extLst>
              </p:cNvPr>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121900" tIns="121900" rIns="121900" bIns="121900" anchor="ctr" anchorCtr="0">
                <a:noAutofit/>
              </a:bodyPr>
              <a:lstStyle/>
              <a:p>
                <a:endParaRPr sz="2400"/>
              </a:p>
            </p:txBody>
          </p:sp>
          <p:sp>
            <p:nvSpPr>
              <p:cNvPr id="76" name="Google Shape;666;p37">
                <a:extLst>
                  <a:ext uri="{FF2B5EF4-FFF2-40B4-BE49-F238E27FC236}">
                    <a16:creationId xmlns:a16="http://schemas.microsoft.com/office/drawing/2014/main" id="{8F83616A-F347-4AB5-9A91-367B3B66E0AA}"/>
                  </a:ext>
                </a:extLst>
              </p:cNvPr>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77" name="Google Shape;667;p37">
                <a:extLst>
                  <a:ext uri="{FF2B5EF4-FFF2-40B4-BE49-F238E27FC236}">
                    <a16:creationId xmlns:a16="http://schemas.microsoft.com/office/drawing/2014/main" id="{903FC808-9168-4FAE-A2F3-3BE62EC2EE63}"/>
                  </a:ext>
                </a:extLst>
              </p:cNvPr>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78" name="Google Shape;668;p37">
                <a:extLst>
                  <a:ext uri="{FF2B5EF4-FFF2-40B4-BE49-F238E27FC236}">
                    <a16:creationId xmlns:a16="http://schemas.microsoft.com/office/drawing/2014/main" id="{065B3AF2-43FD-4B8C-B95C-2F3EBCA4E0F5}"/>
                  </a:ext>
                </a:extLst>
              </p:cNvPr>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121900" tIns="121900" rIns="121900" bIns="121900" anchor="ctr" anchorCtr="0">
                <a:noAutofit/>
              </a:bodyPr>
              <a:lstStyle/>
              <a:p>
                <a:endParaRPr sz="2400"/>
              </a:p>
            </p:txBody>
          </p:sp>
          <p:sp>
            <p:nvSpPr>
              <p:cNvPr id="79" name="Google Shape;669;p37">
                <a:extLst>
                  <a:ext uri="{FF2B5EF4-FFF2-40B4-BE49-F238E27FC236}">
                    <a16:creationId xmlns:a16="http://schemas.microsoft.com/office/drawing/2014/main" id="{64A6CB02-5DF0-4426-BA53-7C334C376D9A}"/>
                  </a:ext>
                </a:extLst>
              </p:cNvPr>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121900" tIns="121900" rIns="121900" bIns="121900" anchor="ctr" anchorCtr="0">
                <a:noAutofit/>
              </a:bodyPr>
              <a:lstStyle/>
              <a:p>
                <a:endParaRPr sz="2400"/>
              </a:p>
            </p:txBody>
          </p:sp>
          <p:sp>
            <p:nvSpPr>
              <p:cNvPr id="80" name="Google Shape;670;p37">
                <a:extLst>
                  <a:ext uri="{FF2B5EF4-FFF2-40B4-BE49-F238E27FC236}">
                    <a16:creationId xmlns:a16="http://schemas.microsoft.com/office/drawing/2014/main" id="{D35884D1-975E-4F06-A91B-E2E9DD61B9FF}"/>
                  </a:ext>
                </a:extLst>
              </p:cNvPr>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121900" tIns="121900" rIns="121900" bIns="121900" anchor="ctr" anchorCtr="0">
                <a:noAutofit/>
              </a:bodyPr>
              <a:lstStyle/>
              <a:p>
                <a:endParaRPr sz="2400"/>
              </a:p>
            </p:txBody>
          </p:sp>
          <p:sp>
            <p:nvSpPr>
              <p:cNvPr id="81" name="Google Shape;671;p37">
                <a:extLst>
                  <a:ext uri="{FF2B5EF4-FFF2-40B4-BE49-F238E27FC236}">
                    <a16:creationId xmlns:a16="http://schemas.microsoft.com/office/drawing/2014/main" id="{BB4E7452-90CC-4336-B04E-89E8B439AB86}"/>
                  </a:ext>
                </a:extLst>
              </p:cNvPr>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82" name="Google Shape;672;p37">
                <a:extLst>
                  <a:ext uri="{FF2B5EF4-FFF2-40B4-BE49-F238E27FC236}">
                    <a16:creationId xmlns:a16="http://schemas.microsoft.com/office/drawing/2014/main" id="{DA344F54-FD9A-40DC-AFAE-5DFC8C143C1E}"/>
                  </a:ext>
                </a:extLst>
              </p:cNvPr>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83" name="Google Shape;673;p37">
                <a:extLst>
                  <a:ext uri="{FF2B5EF4-FFF2-40B4-BE49-F238E27FC236}">
                    <a16:creationId xmlns:a16="http://schemas.microsoft.com/office/drawing/2014/main" id="{1BC86563-8504-4F21-A48F-B72B1D7719BC}"/>
                  </a:ext>
                </a:extLst>
              </p:cNvPr>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84" name="Google Shape;674;p37">
                <a:extLst>
                  <a:ext uri="{FF2B5EF4-FFF2-40B4-BE49-F238E27FC236}">
                    <a16:creationId xmlns:a16="http://schemas.microsoft.com/office/drawing/2014/main" id="{DA11DA73-8AB7-4352-B6AE-45F5ED7A8ACB}"/>
                  </a:ext>
                </a:extLst>
              </p:cNvPr>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5" name="Google Shape;675;p37">
                <a:extLst>
                  <a:ext uri="{FF2B5EF4-FFF2-40B4-BE49-F238E27FC236}">
                    <a16:creationId xmlns:a16="http://schemas.microsoft.com/office/drawing/2014/main" id="{7FE53F7A-1A41-4C85-997B-3DF4020C491B}"/>
                  </a:ext>
                </a:extLst>
              </p:cNvPr>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86" name="Google Shape;676;p37">
                <a:extLst>
                  <a:ext uri="{FF2B5EF4-FFF2-40B4-BE49-F238E27FC236}">
                    <a16:creationId xmlns:a16="http://schemas.microsoft.com/office/drawing/2014/main" id="{9FA9FF2A-B8D8-4BF2-A8F8-96CE36229379}"/>
                  </a:ext>
                </a:extLst>
              </p:cNvPr>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87" name="Google Shape;677;p37">
                <a:extLst>
                  <a:ext uri="{FF2B5EF4-FFF2-40B4-BE49-F238E27FC236}">
                    <a16:creationId xmlns:a16="http://schemas.microsoft.com/office/drawing/2014/main" id="{E2AC86C2-ECED-4146-B7E3-2DD8A457D558}"/>
                  </a:ext>
                </a:extLst>
              </p:cNvPr>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88" name="Google Shape;678;p37">
                <a:extLst>
                  <a:ext uri="{FF2B5EF4-FFF2-40B4-BE49-F238E27FC236}">
                    <a16:creationId xmlns:a16="http://schemas.microsoft.com/office/drawing/2014/main" id="{686EA64D-B3DE-4F75-BE50-488FD94FC967}"/>
                  </a:ext>
                </a:extLst>
              </p:cNvPr>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89" name="Google Shape;679;p37">
                <a:extLst>
                  <a:ext uri="{FF2B5EF4-FFF2-40B4-BE49-F238E27FC236}">
                    <a16:creationId xmlns:a16="http://schemas.microsoft.com/office/drawing/2014/main" id="{C44728F4-6BDB-488D-8A82-9ABAD4816FEF}"/>
                  </a:ext>
                </a:extLst>
              </p:cNvPr>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121900" tIns="121900" rIns="121900" bIns="121900" anchor="ctr" anchorCtr="0">
                <a:noAutofit/>
              </a:bodyPr>
              <a:lstStyle/>
              <a:p>
                <a:endParaRPr sz="2400"/>
              </a:p>
            </p:txBody>
          </p:sp>
          <p:sp>
            <p:nvSpPr>
              <p:cNvPr id="90" name="Google Shape;680;p37">
                <a:extLst>
                  <a:ext uri="{FF2B5EF4-FFF2-40B4-BE49-F238E27FC236}">
                    <a16:creationId xmlns:a16="http://schemas.microsoft.com/office/drawing/2014/main" id="{C83F0549-A32D-46AF-ADAB-0A948A338007}"/>
                  </a:ext>
                </a:extLst>
              </p:cNvPr>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91" name="Google Shape;681;p37">
                <a:extLst>
                  <a:ext uri="{FF2B5EF4-FFF2-40B4-BE49-F238E27FC236}">
                    <a16:creationId xmlns:a16="http://schemas.microsoft.com/office/drawing/2014/main" id="{A59712AD-80AF-4D30-B10F-0DF675060779}"/>
                  </a:ext>
                </a:extLst>
              </p:cNvPr>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92" name="Google Shape;682;p37">
                <a:extLst>
                  <a:ext uri="{FF2B5EF4-FFF2-40B4-BE49-F238E27FC236}">
                    <a16:creationId xmlns:a16="http://schemas.microsoft.com/office/drawing/2014/main" id="{9696CF87-063D-4358-91B0-59E2A9654E2D}"/>
                  </a:ext>
                </a:extLst>
              </p:cNvPr>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121900" tIns="121900" rIns="121900" bIns="121900" anchor="ctr" anchorCtr="0">
                <a:noAutofit/>
              </a:bodyPr>
              <a:lstStyle/>
              <a:p>
                <a:endParaRPr sz="2400"/>
              </a:p>
            </p:txBody>
          </p:sp>
          <p:sp>
            <p:nvSpPr>
              <p:cNvPr id="93" name="Google Shape;683;p37">
                <a:extLst>
                  <a:ext uri="{FF2B5EF4-FFF2-40B4-BE49-F238E27FC236}">
                    <a16:creationId xmlns:a16="http://schemas.microsoft.com/office/drawing/2014/main" id="{12C5D873-8472-4F39-ACFB-6558C2000438}"/>
                  </a:ext>
                </a:extLst>
              </p:cNvPr>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94" name="Google Shape;684;p37">
                <a:extLst>
                  <a:ext uri="{FF2B5EF4-FFF2-40B4-BE49-F238E27FC236}">
                    <a16:creationId xmlns:a16="http://schemas.microsoft.com/office/drawing/2014/main" id="{12C71DAB-E6BB-4F79-BB81-FA28A828BF66}"/>
                  </a:ext>
                </a:extLst>
              </p:cNvPr>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121900" tIns="121900" rIns="121900" bIns="121900" anchor="ctr" anchorCtr="0">
                <a:noAutofit/>
              </a:bodyPr>
              <a:lstStyle/>
              <a:p>
                <a:endParaRPr sz="2400"/>
              </a:p>
            </p:txBody>
          </p:sp>
          <p:sp>
            <p:nvSpPr>
              <p:cNvPr id="95" name="Google Shape;685;p37">
                <a:extLst>
                  <a:ext uri="{FF2B5EF4-FFF2-40B4-BE49-F238E27FC236}">
                    <a16:creationId xmlns:a16="http://schemas.microsoft.com/office/drawing/2014/main" id="{7B71B902-A224-4910-9D2F-8E038A7211F2}"/>
                  </a:ext>
                </a:extLst>
              </p:cNvPr>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121900" tIns="121900" rIns="121900" bIns="121900" anchor="ctr" anchorCtr="0">
                <a:noAutofit/>
              </a:bodyPr>
              <a:lstStyle/>
              <a:p>
                <a:endParaRPr sz="2400"/>
              </a:p>
            </p:txBody>
          </p:sp>
          <p:sp>
            <p:nvSpPr>
              <p:cNvPr id="96" name="Google Shape;686;p37">
                <a:extLst>
                  <a:ext uri="{FF2B5EF4-FFF2-40B4-BE49-F238E27FC236}">
                    <a16:creationId xmlns:a16="http://schemas.microsoft.com/office/drawing/2014/main" id="{38DCAF81-3075-41C7-B01B-65058CA1ECFD}"/>
                  </a:ext>
                </a:extLst>
              </p:cNvPr>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97" name="Google Shape;687;p37">
                <a:extLst>
                  <a:ext uri="{FF2B5EF4-FFF2-40B4-BE49-F238E27FC236}">
                    <a16:creationId xmlns:a16="http://schemas.microsoft.com/office/drawing/2014/main" id="{2C4292D0-6414-4A31-B431-C6706FDE9787}"/>
                  </a:ext>
                </a:extLst>
              </p:cNvPr>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98" name="Google Shape;688;p37">
                <a:extLst>
                  <a:ext uri="{FF2B5EF4-FFF2-40B4-BE49-F238E27FC236}">
                    <a16:creationId xmlns:a16="http://schemas.microsoft.com/office/drawing/2014/main" id="{47D12CB8-FEAC-48E2-87A8-112DC6DF4CF7}"/>
                  </a:ext>
                </a:extLst>
              </p:cNvPr>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121900" tIns="121900" rIns="121900" bIns="121900" anchor="ctr" anchorCtr="0">
                <a:noAutofit/>
              </a:bodyPr>
              <a:lstStyle/>
              <a:p>
                <a:endParaRPr sz="2400"/>
              </a:p>
            </p:txBody>
          </p:sp>
          <p:sp>
            <p:nvSpPr>
              <p:cNvPr id="99" name="Google Shape;689;p37">
                <a:extLst>
                  <a:ext uri="{FF2B5EF4-FFF2-40B4-BE49-F238E27FC236}">
                    <a16:creationId xmlns:a16="http://schemas.microsoft.com/office/drawing/2014/main" id="{705FEC32-DFD0-44CD-89E4-CA91AD5A2A98}"/>
                  </a:ext>
                </a:extLst>
              </p:cNvPr>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00" name="Google Shape;690;p37">
                <a:extLst>
                  <a:ext uri="{FF2B5EF4-FFF2-40B4-BE49-F238E27FC236}">
                    <a16:creationId xmlns:a16="http://schemas.microsoft.com/office/drawing/2014/main" id="{088F6777-D101-42FE-A98E-BCB42C6942EE}"/>
                  </a:ext>
                </a:extLst>
              </p:cNvPr>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01" name="Google Shape;691;p37">
                <a:extLst>
                  <a:ext uri="{FF2B5EF4-FFF2-40B4-BE49-F238E27FC236}">
                    <a16:creationId xmlns:a16="http://schemas.microsoft.com/office/drawing/2014/main" id="{73BB4F0D-22D4-4040-954D-8278259DBDA2}"/>
                  </a:ext>
                </a:extLst>
              </p:cNvPr>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02" name="Google Shape;692;p37">
                <a:extLst>
                  <a:ext uri="{FF2B5EF4-FFF2-40B4-BE49-F238E27FC236}">
                    <a16:creationId xmlns:a16="http://schemas.microsoft.com/office/drawing/2014/main" id="{748467A2-C049-4C25-9E1B-ED58247A5021}"/>
                  </a:ext>
                </a:extLst>
              </p:cNvPr>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03" name="Google Shape;693;p37">
                <a:extLst>
                  <a:ext uri="{FF2B5EF4-FFF2-40B4-BE49-F238E27FC236}">
                    <a16:creationId xmlns:a16="http://schemas.microsoft.com/office/drawing/2014/main" id="{6600EF77-91B9-4D6A-8FD2-C63E3157A427}"/>
                  </a:ext>
                </a:extLst>
              </p:cNvPr>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04" name="Google Shape;694;p37">
                <a:extLst>
                  <a:ext uri="{FF2B5EF4-FFF2-40B4-BE49-F238E27FC236}">
                    <a16:creationId xmlns:a16="http://schemas.microsoft.com/office/drawing/2014/main" id="{E6538A36-8307-4A50-B085-ACC52CA4589B}"/>
                  </a:ext>
                </a:extLst>
              </p:cNvPr>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05" name="Google Shape;695;p37">
                <a:extLst>
                  <a:ext uri="{FF2B5EF4-FFF2-40B4-BE49-F238E27FC236}">
                    <a16:creationId xmlns:a16="http://schemas.microsoft.com/office/drawing/2014/main" id="{9A4AC505-CCE1-4E54-9870-933917B9FDEB}"/>
                  </a:ext>
                </a:extLst>
              </p:cNvPr>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06" name="Google Shape;696;p37">
                <a:extLst>
                  <a:ext uri="{FF2B5EF4-FFF2-40B4-BE49-F238E27FC236}">
                    <a16:creationId xmlns:a16="http://schemas.microsoft.com/office/drawing/2014/main" id="{E5835D46-9C47-488E-BE4C-619621402006}"/>
                  </a:ext>
                </a:extLst>
              </p:cNvPr>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107" name="Google Shape;697;p37">
                <a:extLst>
                  <a:ext uri="{FF2B5EF4-FFF2-40B4-BE49-F238E27FC236}">
                    <a16:creationId xmlns:a16="http://schemas.microsoft.com/office/drawing/2014/main" id="{A12A4E45-4DAE-48F5-9CF0-9A124FF05B62}"/>
                  </a:ext>
                </a:extLst>
              </p:cNvPr>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108" name="Google Shape;698;p37">
                <a:extLst>
                  <a:ext uri="{FF2B5EF4-FFF2-40B4-BE49-F238E27FC236}">
                    <a16:creationId xmlns:a16="http://schemas.microsoft.com/office/drawing/2014/main" id="{E696B12D-7DD9-4091-BDD0-2532BB51DDBC}"/>
                  </a:ext>
                </a:extLst>
              </p:cNvPr>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09" name="Google Shape;699;p37">
                <a:extLst>
                  <a:ext uri="{FF2B5EF4-FFF2-40B4-BE49-F238E27FC236}">
                    <a16:creationId xmlns:a16="http://schemas.microsoft.com/office/drawing/2014/main" id="{7B4073F5-72AD-4B9B-A43E-5B91B15CCFC3}"/>
                  </a:ext>
                </a:extLst>
              </p:cNvPr>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0" name="Google Shape;700;p37">
                <a:extLst>
                  <a:ext uri="{FF2B5EF4-FFF2-40B4-BE49-F238E27FC236}">
                    <a16:creationId xmlns:a16="http://schemas.microsoft.com/office/drawing/2014/main" id="{40F6BC16-BDFE-42FF-997F-AC941258485A}"/>
                  </a:ext>
                </a:extLst>
              </p:cNvPr>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1" name="Google Shape;701;p37">
                <a:extLst>
                  <a:ext uri="{FF2B5EF4-FFF2-40B4-BE49-F238E27FC236}">
                    <a16:creationId xmlns:a16="http://schemas.microsoft.com/office/drawing/2014/main" id="{1D1909CE-975C-47DE-A5A9-6E43CE813023}"/>
                  </a:ext>
                </a:extLst>
              </p:cNvPr>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12" name="Google Shape;702;p37">
                <a:extLst>
                  <a:ext uri="{FF2B5EF4-FFF2-40B4-BE49-F238E27FC236}">
                    <a16:creationId xmlns:a16="http://schemas.microsoft.com/office/drawing/2014/main" id="{B0C5D573-CE42-42DB-B43E-82AE73701758}"/>
                  </a:ext>
                </a:extLst>
              </p:cNvPr>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13" name="Google Shape;703;p37">
                <a:extLst>
                  <a:ext uri="{FF2B5EF4-FFF2-40B4-BE49-F238E27FC236}">
                    <a16:creationId xmlns:a16="http://schemas.microsoft.com/office/drawing/2014/main" id="{EAAF81C2-B87A-49D2-86E2-A2F3BB16CBC8}"/>
                  </a:ext>
                </a:extLst>
              </p:cNvPr>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4" name="Google Shape;704;p37">
                <a:extLst>
                  <a:ext uri="{FF2B5EF4-FFF2-40B4-BE49-F238E27FC236}">
                    <a16:creationId xmlns:a16="http://schemas.microsoft.com/office/drawing/2014/main" id="{9D021144-A332-4432-A6F8-E169CFCB0267}"/>
                  </a:ext>
                </a:extLst>
              </p:cNvPr>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5" name="Google Shape;705;p37">
                <a:extLst>
                  <a:ext uri="{FF2B5EF4-FFF2-40B4-BE49-F238E27FC236}">
                    <a16:creationId xmlns:a16="http://schemas.microsoft.com/office/drawing/2014/main" id="{A8CF793C-B273-4540-835B-38B7C94BC128}"/>
                  </a:ext>
                </a:extLst>
              </p:cNvPr>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6" name="Google Shape;706;p37">
                <a:extLst>
                  <a:ext uri="{FF2B5EF4-FFF2-40B4-BE49-F238E27FC236}">
                    <a16:creationId xmlns:a16="http://schemas.microsoft.com/office/drawing/2014/main" id="{B64D84B6-94B4-4920-A3FB-933DE1CE92EC}"/>
                  </a:ext>
                </a:extLst>
              </p:cNvPr>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117" name="Google Shape;707;p37">
                <a:extLst>
                  <a:ext uri="{FF2B5EF4-FFF2-40B4-BE49-F238E27FC236}">
                    <a16:creationId xmlns:a16="http://schemas.microsoft.com/office/drawing/2014/main" id="{C13DCB0A-D7E6-45F2-8F56-AEE22E7AA885}"/>
                  </a:ext>
                </a:extLst>
              </p:cNvPr>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121900" tIns="121900" rIns="121900" bIns="121900" anchor="ctr" anchorCtr="0">
                <a:noAutofit/>
              </a:bodyPr>
              <a:lstStyle/>
              <a:p>
                <a:endParaRPr sz="2400"/>
              </a:p>
            </p:txBody>
          </p:sp>
          <p:sp>
            <p:nvSpPr>
              <p:cNvPr id="118" name="Google Shape;708;p37">
                <a:extLst>
                  <a:ext uri="{FF2B5EF4-FFF2-40B4-BE49-F238E27FC236}">
                    <a16:creationId xmlns:a16="http://schemas.microsoft.com/office/drawing/2014/main" id="{E89B3563-AF57-4FDA-A6F6-3B17D4CCA95E}"/>
                  </a:ext>
                </a:extLst>
              </p:cNvPr>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19" name="Google Shape;709;p37">
                <a:extLst>
                  <a:ext uri="{FF2B5EF4-FFF2-40B4-BE49-F238E27FC236}">
                    <a16:creationId xmlns:a16="http://schemas.microsoft.com/office/drawing/2014/main" id="{AA972D48-5B79-4210-B17A-3DF58AEF2880}"/>
                  </a:ext>
                </a:extLst>
              </p:cNvPr>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120" name="Google Shape;710;p37">
                <a:extLst>
                  <a:ext uri="{FF2B5EF4-FFF2-40B4-BE49-F238E27FC236}">
                    <a16:creationId xmlns:a16="http://schemas.microsoft.com/office/drawing/2014/main" id="{62C1B090-C07C-4C8A-B646-6D62512D4165}"/>
                  </a:ext>
                </a:extLst>
              </p:cNvPr>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21" name="Google Shape;711;p37">
                <a:extLst>
                  <a:ext uri="{FF2B5EF4-FFF2-40B4-BE49-F238E27FC236}">
                    <a16:creationId xmlns:a16="http://schemas.microsoft.com/office/drawing/2014/main" id="{5AD8C1CB-7E6B-4F07-95FC-7652EEBA5269}"/>
                  </a:ext>
                </a:extLst>
              </p:cNvPr>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2" name="Google Shape;712;p37">
                <a:extLst>
                  <a:ext uri="{FF2B5EF4-FFF2-40B4-BE49-F238E27FC236}">
                    <a16:creationId xmlns:a16="http://schemas.microsoft.com/office/drawing/2014/main" id="{72984497-939D-4CB3-BC00-2605B4808E99}"/>
                  </a:ext>
                </a:extLst>
              </p:cNvPr>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23" name="Google Shape;713;p37">
                <a:extLst>
                  <a:ext uri="{FF2B5EF4-FFF2-40B4-BE49-F238E27FC236}">
                    <a16:creationId xmlns:a16="http://schemas.microsoft.com/office/drawing/2014/main" id="{EC060521-3B10-467A-8F28-A13B690B0B81}"/>
                  </a:ext>
                </a:extLst>
              </p:cNvPr>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121900" tIns="121900" rIns="121900" bIns="121900" anchor="ctr" anchorCtr="0">
                <a:noAutofit/>
              </a:bodyPr>
              <a:lstStyle/>
              <a:p>
                <a:endParaRPr sz="2400"/>
              </a:p>
            </p:txBody>
          </p:sp>
          <p:sp>
            <p:nvSpPr>
              <p:cNvPr id="124" name="Google Shape;714;p37">
                <a:extLst>
                  <a:ext uri="{FF2B5EF4-FFF2-40B4-BE49-F238E27FC236}">
                    <a16:creationId xmlns:a16="http://schemas.microsoft.com/office/drawing/2014/main" id="{3B6E69B3-204B-4BFF-BB4A-2A4CE17F873B}"/>
                  </a:ext>
                </a:extLst>
              </p:cNvPr>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121900" tIns="121900" rIns="121900" bIns="121900" anchor="ctr" anchorCtr="0">
                <a:noAutofit/>
              </a:bodyPr>
              <a:lstStyle/>
              <a:p>
                <a:endParaRPr sz="2400"/>
              </a:p>
            </p:txBody>
          </p:sp>
          <p:sp>
            <p:nvSpPr>
              <p:cNvPr id="125" name="Google Shape;715;p37">
                <a:extLst>
                  <a:ext uri="{FF2B5EF4-FFF2-40B4-BE49-F238E27FC236}">
                    <a16:creationId xmlns:a16="http://schemas.microsoft.com/office/drawing/2014/main" id="{3161F441-225E-410C-99B9-D9F4D625E371}"/>
                  </a:ext>
                </a:extLst>
              </p:cNvPr>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126" name="Google Shape;716;p37">
                <a:extLst>
                  <a:ext uri="{FF2B5EF4-FFF2-40B4-BE49-F238E27FC236}">
                    <a16:creationId xmlns:a16="http://schemas.microsoft.com/office/drawing/2014/main" id="{4FA9D907-07F2-452E-85C0-7D2437761C01}"/>
                  </a:ext>
                </a:extLst>
              </p:cNvPr>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127" name="Google Shape;717;p37">
                <a:extLst>
                  <a:ext uri="{FF2B5EF4-FFF2-40B4-BE49-F238E27FC236}">
                    <a16:creationId xmlns:a16="http://schemas.microsoft.com/office/drawing/2014/main" id="{5F9531B6-3606-4F58-B39C-FC25A715C7F1}"/>
                  </a:ext>
                </a:extLst>
              </p:cNvPr>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128" name="Google Shape;718;p37">
                <a:extLst>
                  <a:ext uri="{FF2B5EF4-FFF2-40B4-BE49-F238E27FC236}">
                    <a16:creationId xmlns:a16="http://schemas.microsoft.com/office/drawing/2014/main" id="{5D1DA277-1EFD-48B5-9AB7-A89BA6EF64A6}"/>
                  </a:ext>
                </a:extLst>
              </p:cNvPr>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129" name="Google Shape;719;p37">
                <a:extLst>
                  <a:ext uri="{FF2B5EF4-FFF2-40B4-BE49-F238E27FC236}">
                    <a16:creationId xmlns:a16="http://schemas.microsoft.com/office/drawing/2014/main" id="{EE4FEF14-2D59-4C0C-8A6B-4F28FB6C3109}"/>
                  </a:ext>
                </a:extLst>
              </p:cNvPr>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130" name="Google Shape;720;p37">
                <a:extLst>
                  <a:ext uri="{FF2B5EF4-FFF2-40B4-BE49-F238E27FC236}">
                    <a16:creationId xmlns:a16="http://schemas.microsoft.com/office/drawing/2014/main" id="{6C3959BB-B9D9-4499-9A5A-B4BDB48345F1}"/>
                  </a:ext>
                </a:extLst>
              </p:cNvPr>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131" name="Google Shape;721;p37">
                <a:extLst>
                  <a:ext uri="{FF2B5EF4-FFF2-40B4-BE49-F238E27FC236}">
                    <a16:creationId xmlns:a16="http://schemas.microsoft.com/office/drawing/2014/main" id="{3D7B892F-4400-4050-A763-0CB7007E23BD}"/>
                  </a:ext>
                </a:extLst>
              </p:cNvPr>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132" name="Google Shape;722;p37">
                <a:extLst>
                  <a:ext uri="{FF2B5EF4-FFF2-40B4-BE49-F238E27FC236}">
                    <a16:creationId xmlns:a16="http://schemas.microsoft.com/office/drawing/2014/main" id="{E8BCCFAC-2284-43B0-A728-A7FDCE8CBE66}"/>
                  </a:ext>
                </a:extLst>
              </p:cNvPr>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33" name="Google Shape;723;p37">
                <a:extLst>
                  <a:ext uri="{FF2B5EF4-FFF2-40B4-BE49-F238E27FC236}">
                    <a16:creationId xmlns:a16="http://schemas.microsoft.com/office/drawing/2014/main" id="{DB964B75-7EC0-4743-B413-E0470FC01964}"/>
                  </a:ext>
                </a:extLst>
              </p:cNvPr>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34" name="Google Shape;724;p37">
                <a:extLst>
                  <a:ext uri="{FF2B5EF4-FFF2-40B4-BE49-F238E27FC236}">
                    <a16:creationId xmlns:a16="http://schemas.microsoft.com/office/drawing/2014/main" id="{F5ECD603-7D0B-4320-943F-1D801E68B155}"/>
                  </a:ext>
                </a:extLst>
              </p:cNvPr>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121900" tIns="121900" rIns="121900" bIns="121900" anchor="ctr" anchorCtr="0">
                <a:noAutofit/>
              </a:bodyPr>
              <a:lstStyle/>
              <a:p>
                <a:endParaRPr sz="2400"/>
              </a:p>
            </p:txBody>
          </p:sp>
          <p:sp>
            <p:nvSpPr>
              <p:cNvPr id="135" name="Google Shape;725;p37">
                <a:extLst>
                  <a:ext uri="{FF2B5EF4-FFF2-40B4-BE49-F238E27FC236}">
                    <a16:creationId xmlns:a16="http://schemas.microsoft.com/office/drawing/2014/main" id="{A8BFB75B-4F22-4E28-997E-9AD7EC65ED97}"/>
                  </a:ext>
                </a:extLst>
              </p:cNvPr>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121900" tIns="121900" rIns="121900" bIns="121900" anchor="ctr" anchorCtr="0">
                <a:noAutofit/>
              </a:bodyPr>
              <a:lstStyle/>
              <a:p>
                <a:endParaRPr sz="2400"/>
              </a:p>
            </p:txBody>
          </p:sp>
          <p:sp>
            <p:nvSpPr>
              <p:cNvPr id="136" name="Google Shape;726;p37">
                <a:extLst>
                  <a:ext uri="{FF2B5EF4-FFF2-40B4-BE49-F238E27FC236}">
                    <a16:creationId xmlns:a16="http://schemas.microsoft.com/office/drawing/2014/main" id="{B82A2613-C712-4DF9-834E-EA62BB93682E}"/>
                  </a:ext>
                </a:extLst>
              </p:cNvPr>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137" name="Google Shape;727;p37">
                <a:extLst>
                  <a:ext uri="{FF2B5EF4-FFF2-40B4-BE49-F238E27FC236}">
                    <a16:creationId xmlns:a16="http://schemas.microsoft.com/office/drawing/2014/main" id="{40D9EF63-28E7-4E75-A9E3-FB4E1C1C8A86}"/>
                  </a:ext>
                </a:extLst>
              </p:cNvPr>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38" name="Google Shape;728;p37">
                <a:extLst>
                  <a:ext uri="{FF2B5EF4-FFF2-40B4-BE49-F238E27FC236}">
                    <a16:creationId xmlns:a16="http://schemas.microsoft.com/office/drawing/2014/main" id="{BAD617C7-5C60-433E-9360-C1FD66761775}"/>
                  </a:ext>
                </a:extLst>
              </p:cNvPr>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121900" tIns="121900" rIns="121900" bIns="121900" anchor="ctr" anchorCtr="0">
                <a:noAutofit/>
              </a:bodyPr>
              <a:lstStyle/>
              <a:p>
                <a:endParaRPr sz="2400"/>
              </a:p>
            </p:txBody>
          </p:sp>
          <p:sp>
            <p:nvSpPr>
              <p:cNvPr id="139" name="Google Shape;729;p37">
                <a:extLst>
                  <a:ext uri="{FF2B5EF4-FFF2-40B4-BE49-F238E27FC236}">
                    <a16:creationId xmlns:a16="http://schemas.microsoft.com/office/drawing/2014/main" id="{47513D60-86B0-4B43-B264-E9ADE823E239}"/>
                  </a:ext>
                </a:extLst>
              </p:cNvPr>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121900" tIns="121900" rIns="121900" bIns="121900" anchor="ctr" anchorCtr="0">
                <a:noAutofit/>
              </a:bodyPr>
              <a:lstStyle/>
              <a:p>
                <a:endParaRPr sz="2400"/>
              </a:p>
            </p:txBody>
          </p:sp>
          <p:sp>
            <p:nvSpPr>
              <p:cNvPr id="140" name="Google Shape;730;p37">
                <a:extLst>
                  <a:ext uri="{FF2B5EF4-FFF2-40B4-BE49-F238E27FC236}">
                    <a16:creationId xmlns:a16="http://schemas.microsoft.com/office/drawing/2014/main" id="{3B26D9D3-8ECF-4552-8FA4-22B7587CF3E6}"/>
                  </a:ext>
                </a:extLst>
              </p:cNvPr>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141" name="Google Shape;731;p37">
                <a:extLst>
                  <a:ext uri="{FF2B5EF4-FFF2-40B4-BE49-F238E27FC236}">
                    <a16:creationId xmlns:a16="http://schemas.microsoft.com/office/drawing/2014/main" id="{48588BC3-9ACA-4ACD-99B7-C32C112B4B3F}"/>
                  </a:ext>
                </a:extLst>
              </p:cNvPr>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142" name="Google Shape;732;p37">
                <a:extLst>
                  <a:ext uri="{FF2B5EF4-FFF2-40B4-BE49-F238E27FC236}">
                    <a16:creationId xmlns:a16="http://schemas.microsoft.com/office/drawing/2014/main" id="{C1ADAA25-13D1-48E5-9820-3D1903BDC0BB}"/>
                  </a:ext>
                </a:extLst>
              </p:cNvPr>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43" name="Google Shape;733;p37">
                <a:extLst>
                  <a:ext uri="{FF2B5EF4-FFF2-40B4-BE49-F238E27FC236}">
                    <a16:creationId xmlns:a16="http://schemas.microsoft.com/office/drawing/2014/main" id="{5115730E-D45E-4A9B-B31A-594CB85B0654}"/>
                  </a:ext>
                </a:extLst>
              </p:cNvPr>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44" name="Google Shape;734;p37">
                <a:extLst>
                  <a:ext uri="{FF2B5EF4-FFF2-40B4-BE49-F238E27FC236}">
                    <a16:creationId xmlns:a16="http://schemas.microsoft.com/office/drawing/2014/main" id="{30F1624A-53F1-446E-8933-A846D470E864}"/>
                  </a:ext>
                </a:extLst>
              </p:cNvPr>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45" name="Google Shape;735;p37">
                <a:extLst>
                  <a:ext uri="{FF2B5EF4-FFF2-40B4-BE49-F238E27FC236}">
                    <a16:creationId xmlns:a16="http://schemas.microsoft.com/office/drawing/2014/main" id="{BA09DEDE-4764-45BE-99B5-01FB94169DE0}"/>
                  </a:ext>
                </a:extLst>
              </p:cNvPr>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146" name="Google Shape;736;p37">
                <a:extLst>
                  <a:ext uri="{FF2B5EF4-FFF2-40B4-BE49-F238E27FC236}">
                    <a16:creationId xmlns:a16="http://schemas.microsoft.com/office/drawing/2014/main" id="{FDB0D978-0667-4FC6-B0F0-77CB3C66A560}"/>
                  </a:ext>
                </a:extLst>
              </p:cNvPr>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47" name="Google Shape;737;p37">
                <a:extLst>
                  <a:ext uri="{FF2B5EF4-FFF2-40B4-BE49-F238E27FC236}">
                    <a16:creationId xmlns:a16="http://schemas.microsoft.com/office/drawing/2014/main" id="{BA50795A-DAA9-4C80-897C-B678809BB8DA}"/>
                  </a:ext>
                </a:extLst>
              </p:cNvPr>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48" name="Google Shape;738;p37">
                <a:extLst>
                  <a:ext uri="{FF2B5EF4-FFF2-40B4-BE49-F238E27FC236}">
                    <a16:creationId xmlns:a16="http://schemas.microsoft.com/office/drawing/2014/main" id="{E8A7594C-7C97-46E6-B96C-99E6D06D2915}"/>
                  </a:ext>
                </a:extLst>
              </p:cNvPr>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49" name="Google Shape;739;p37">
                <a:extLst>
                  <a:ext uri="{FF2B5EF4-FFF2-40B4-BE49-F238E27FC236}">
                    <a16:creationId xmlns:a16="http://schemas.microsoft.com/office/drawing/2014/main" id="{D56FCD7A-8585-4F81-8FBF-7BF08CC6FD17}"/>
                  </a:ext>
                </a:extLst>
              </p:cNvPr>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121900" tIns="121900" rIns="121900" bIns="121900" anchor="ctr" anchorCtr="0">
                <a:noAutofit/>
              </a:bodyPr>
              <a:lstStyle/>
              <a:p>
                <a:endParaRPr sz="2400"/>
              </a:p>
            </p:txBody>
          </p:sp>
          <p:sp>
            <p:nvSpPr>
              <p:cNvPr id="150" name="Google Shape;740;p37">
                <a:extLst>
                  <a:ext uri="{FF2B5EF4-FFF2-40B4-BE49-F238E27FC236}">
                    <a16:creationId xmlns:a16="http://schemas.microsoft.com/office/drawing/2014/main" id="{7D30326D-3D7F-4AEE-B7B9-64193996B3AF}"/>
                  </a:ext>
                </a:extLst>
              </p:cNvPr>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121900" tIns="121900" rIns="121900" bIns="121900" anchor="ctr" anchorCtr="0">
                <a:noAutofit/>
              </a:bodyPr>
              <a:lstStyle/>
              <a:p>
                <a:endParaRPr sz="2400"/>
              </a:p>
            </p:txBody>
          </p:sp>
          <p:sp>
            <p:nvSpPr>
              <p:cNvPr id="151" name="Google Shape;741;p37">
                <a:extLst>
                  <a:ext uri="{FF2B5EF4-FFF2-40B4-BE49-F238E27FC236}">
                    <a16:creationId xmlns:a16="http://schemas.microsoft.com/office/drawing/2014/main" id="{140D4849-F4A0-4AD0-9E6D-C05ADCA1A487}"/>
                  </a:ext>
                </a:extLst>
              </p:cNvPr>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52" name="Google Shape;742;p37">
                <a:extLst>
                  <a:ext uri="{FF2B5EF4-FFF2-40B4-BE49-F238E27FC236}">
                    <a16:creationId xmlns:a16="http://schemas.microsoft.com/office/drawing/2014/main" id="{89ED1E7C-F078-42B1-ADE5-FD43D16AF0CA}"/>
                  </a:ext>
                </a:extLst>
              </p:cNvPr>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53" name="Google Shape;743;p37">
                <a:extLst>
                  <a:ext uri="{FF2B5EF4-FFF2-40B4-BE49-F238E27FC236}">
                    <a16:creationId xmlns:a16="http://schemas.microsoft.com/office/drawing/2014/main" id="{C46352BD-E897-4C17-9943-B74DC70BD2A9}"/>
                  </a:ext>
                </a:extLst>
              </p:cNvPr>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121900" tIns="121900" rIns="121900" bIns="121900" anchor="ctr" anchorCtr="0">
                <a:noAutofit/>
              </a:bodyPr>
              <a:lstStyle/>
              <a:p>
                <a:endParaRPr sz="2400"/>
              </a:p>
            </p:txBody>
          </p:sp>
          <p:sp>
            <p:nvSpPr>
              <p:cNvPr id="154" name="Google Shape;744;p37">
                <a:extLst>
                  <a:ext uri="{FF2B5EF4-FFF2-40B4-BE49-F238E27FC236}">
                    <a16:creationId xmlns:a16="http://schemas.microsoft.com/office/drawing/2014/main" id="{11E3E626-AB3B-4C11-8A72-80AF0CF3A635}"/>
                  </a:ext>
                </a:extLst>
              </p:cNvPr>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55" name="Google Shape;745;p37">
                <a:extLst>
                  <a:ext uri="{FF2B5EF4-FFF2-40B4-BE49-F238E27FC236}">
                    <a16:creationId xmlns:a16="http://schemas.microsoft.com/office/drawing/2014/main" id="{3C282DBB-3A08-4CBF-9B54-3055D31056FD}"/>
                  </a:ext>
                </a:extLst>
              </p:cNvPr>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56" name="Google Shape;746;p37">
                <a:extLst>
                  <a:ext uri="{FF2B5EF4-FFF2-40B4-BE49-F238E27FC236}">
                    <a16:creationId xmlns:a16="http://schemas.microsoft.com/office/drawing/2014/main" id="{C753E977-33FD-407D-ADAE-9E3BB971354A}"/>
                  </a:ext>
                </a:extLst>
              </p:cNvPr>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157" name="Google Shape;747;p37">
                <a:extLst>
                  <a:ext uri="{FF2B5EF4-FFF2-40B4-BE49-F238E27FC236}">
                    <a16:creationId xmlns:a16="http://schemas.microsoft.com/office/drawing/2014/main" id="{195AE58D-8F84-4AEB-8711-0A4974144F09}"/>
                  </a:ext>
                </a:extLst>
              </p:cNvPr>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158" name="Google Shape;748;p37">
                <a:extLst>
                  <a:ext uri="{FF2B5EF4-FFF2-40B4-BE49-F238E27FC236}">
                    <a16:creationId xmlns:a16="http://schemas.microsoft.com/office/drawing/2014/main" id="{D8E2D7FB-6583-4667-9CE4-086D2C691923}"/>
                  </a:ext>
                </a:extLst>
              </p:cNvPr>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nvGrpSpPr>
            <p:cNvPr id="15" name="Google Shape;749;p37">
              <a:extLst>
                <a:ext uri="{FF2B5EF4-FFF2-40B4-BE49-F238E27FC236}">
                  <a16:creationId xmlns:a16="http://schemas.microsoft.com/office/drawing/2014/main" id="{B250E0F1-93BC-49B8-B31A-A6CEEBAFB8E3}"/>
                </a:ext>
              </a:extLst>
            </p:cNvPr>
            <p:cNvGrpSpPr/>
            <p:nvPr/>
          </p:nvGrpSpPr>
          <p:grpSpPr>
            <a:xfrm>
              <a:off x="4825898" y="1492688"/>
              <a:ext cx="1147199" cy="637372"/>
              <a:chOff x="315275" y="3124950"/>
              <a:chExt cx="658175" cy="365675"/>
            </a:xfrm>
          </p:grpSpPr>
          <p:sp>
            <p:nvSpPr>
              <p:cNvPr id="31" name="Google Shape;750;p37">
                <a:extLst>
                  <a:ext uri="{FF2B5EF4-FFF2-40B4-BE49-F238E27FC236}">
                    <a16:creationId xmlns:a16="http://schemas.microsoft.com/office/drawing/2014/main" id="{C4660666-B5B8-44A3-80C3-14D7038818D3}"/>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2" name="Google Shape;751;p37">
                <a:extLst>
                  <a:ext uri="{FF2B5EF4-FFF2-40B4-BE49-F238E27FC236}">
                    <a16:creationId xmlns:a16="http://schemas.microsoft.com/office/drawing/2014/main" id="{87236A23-C638-4BAC-92AB-F80A9F9FBFD7}"/>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3" name="Google Shape;752;p37">
                <a:extLst>
                  <a:ext uri="{FF2B5EF4-FFF2-40B4-BE49-F238E27FC236}">
                    <a16:creationId xmlns:a16="http://schemas.microsoft.com/office/drawing/2014/main" id="{540A125B-6434-4862-B902-EBFAFEE9E2AE}"/>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34" name="Google Shape;753;p37">
                <a:extLst>
                  <a:ext uri="{FF2B5EF4-FFF2-40B4-BE49-F238E27FC236}">
                    <a16:creationId xmlns:a16="http://schemas.microsoft.com/office/drawing/2014/main" id="{17008222-1AFB-410C-88B9-05F38073D13D}"/>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5" name="Google Shape;754;p37">
                <a:extLst>
                  <a:ext uri="{FF2B5EF4-FFF2-40B4-BE49-F238E27FC236}">
                    <a16:creationId xmlns:a16="http://schemas.microsoft.com/office/drawing/2014/main" id="{4D2BC934-C84C-4603-830C-A52799C02FD7}"/>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6" name="Google Shape;755;p37">
                <a:extLst>
                  <a:ext uri="{FF2B5EF4-FFF2-40B4-BE49-F238E27FC236}">
                    <a16:creationId xmlns:a16="http://schemas.microsoft.com/office/drawing/2014/main" id="{E45F7FDC-6EC4-4284-89CD-223F15B00B84}"/>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grpSp>
        <p:grpSp>
          <p:nvGrpSpPr>
            <p:cNvPr id="17" name="Google Shape;756;p37">
              <a:extLst>
                <a:ext uri="{FF2B5EF4-FFF2-40B4-BE49-F238E27FC236}">
                  <a16:creationId xmlns:a16="http://schemas.microsoft.com/office/drawing/2014/main" id="{72192084-DA2E-46C4-9E83-93EC0CB9C5CF}"/>
                </a:ext>
              </a:extLst>
            </p:cNvPr>
            <p:cNvGrpSpPr/>
            <p:nvPr/>
          </p:nvGrpSpPr>
          <p:grpSpPr>
            <a:xfrm>
              <a:off x="7112551" y="535097"/>
              <a:ext cx="1397100" cy="760518"/>
              <a:chOff x="238125" y="2409350"/>
              <a:chExt cx="760575" cy="414000"/>
            </a:xfrm>
          </p:grpSpPr>
          <p:sp>
            <p:nvSpPr>
              <p:cNvPr id="19" name="Google Shape;757;p37">
                <a:extLst>
                  <a:ext uri="{FF2B5EF4-FFF2-40B4-BE49-F238E27FC236}">
                    <a16:creationId xmlns:a16="http://schemas.microsoft.com/office/drawing/2014/main" id="{43CBE285-0CB1-4B90-BA89-EBAF115EEF28}"/>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0" name="Google Shape;758;p37">
                <a:extLst>
                  <a:ext uri="{FF2B5EF4-FFF2-40B4-BE49-F238E27FC236}">
                    <a16:creationId xmlns:a16="http://schemas.microsoft.com/office/drawing/2014/main" id="{5957181B-3F5E-4E2D-9DBF-A1737AFC12F5}"/>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1" name="Google Shape;759;p37">
                <a:extLst>
                  <a:ext uri="{FF2B5EF4-FFF2-40B4-BE49-F238E27FC236}">
                    <a16:creationId xmlns:a16="http://schemas.microsoft.com/office/drawing/2014/main" id="{4CFC9181-D9B3-4B48-9E89-E3AD413EE8E7}"/>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2" name="Google Shape;760;p37">
                <a:extLst>
                  <a:ext uri="{FF2B5EF4-FFF2-40B4-BE49-F238E27FC236}">
                    <a16:creationId xmlns:a16="http://schemas.microsoft.com/office/drawing/2014/main" id="{494CDC00-64BC-477D-A4E3-D05A60117940}"/>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3" name="Google Shape;761;p37">
                <a:extLst>
                  <a:ext uri="{FF2B5EF4-FFF2-40B4-BE49-F238E27FC236}">
                    <a16:creationId xmlns:a16="http://schemas.microsoft.com/office/drawing/2014/main" id="{7D843118-CB88-4EEB-AA17-5321A4678B57}"/>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4" name="Google Shape;762;p37">
                <a:extLst>
                  <a:ext uri="{FF2B5EF4-FFF2-40B4-BE49-F238E27FC236}">
                    <a16:creationId xmlns:a16="http://schemas.microsoft.com/office/drawing/2014/main" id="{CB1CDE86-9F62-4EE4-B527-FD47DE479FA1}"/>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5" name="Google Shape;763;p37">
                <a:extLst>
                  <a:ext uri="{FF2B5EF4-FFF2-40B4-BE49-F238E27FC236}">
                    <a16:creationId xmlns:a16="http://schemas.microsoft.com/office/drawing/2014/main" id="{7CA06AA6-5361-4A94-9AB0-592305D02FCE}"/>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6" name="Google Shape;764;p37">
                <a:extLst>
                  <a:ext uri="{FF2B5EF4-FFF2-40B4-BE49-F238E27FC236}">
                    <a16:creationId xmlns:a16="http://schemas.microsoft.com/office/drawing/2014/main" id="{C2058FB8-554E-42C6-AA3E-A18D63D04DCD}"/>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7" name="Google Shape;765;p37">
                <a:extLst>
                  <a:ext uri="{FF2B5EF4-FFF2-40B4-BE49-F238E27FC236}">
                    <a16:creationId xmlns:a16="http://schemas.microsoft.com/office/drawing/2014/main" id="{CC2E1B6A-6692-4AD2-8268-880FD078D587}"/>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121900" tIns="121900" rIns="121900" bIns="121900" anchor="ctr" anchorCtr="0">
                <a:noAutofit/>
              </a:bodyPr>
              <a:lstStyle/>
              <a:p>
                <a:endParaRPr sz="2400"/>
              </a:p>
            </p:txBody>
          </p:sp>
          <p:sp>
            <p:nvSpPr>
              <p:cNvPr id="28" name="Google Shape;766;p37">
                <a:extLst>
                  <a:ext uri="{FF2B5EF4-FFF2-40B4-BE49-F238E27FC236}">
                    <a16:creationId xmlns:a16="http://schemas.microsoft.com/office/drawing/2014/main" id="{5E79BE85-AC0C-42E5-B731-F11A5B7183CA}"/>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 name="Google Shape;767;p37">
                <a:extLst>
                  <a:ext uri="{FF2B5EF4-FFF2-40B4-BE49-F238E27FC236}">
                    <a16:creationId xmlns:a16="http://schemas.microsoft.com/office/drawing/2014/main" id="{F2196D0E-C5BE-4766-ABEF-675225D6053A}"/>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30" name="Google Shape;768;p37">
                <a:extLst>
                  <a:ext uri="{FF2B5EF4-FFF2-40B4-BE49-F238E27FC236}">
                    <a16:creationId xmlns:a16="http://schemas.microsoft.com/office/drawing/2014/main" id="{CF06634C-69BE-4CC1-91C3-606C391B1186}"/>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grpSp>
      </p:grpSp>
    </p:spTree>
    <p:extLst>
      <p:ext uri="{BB962C8B-B14F-4D97-AF65-F5344CB8AC3E}">
        <p14:creationId xmlns:p14="http://schemas.microsoft.com/office/powerpoint/2010/main" val="2645481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736CAB1F-557E-4FA4-81CC-DC491EF83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A065953-3D69-4CD4-80C3-DF10DEB4C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0"/>
            <a:ext cx="8104091" cy="6857571"/>
          </a:xfrm>
          <a:prstGeom prst="rect">
            <a:avLst/>
          </a:prstGeom>
          <a:gradFill>
            <a:gsLst>
              <a:gs pos="0">
                <a:schemeClr val="accent1">
                  <a:lumMod val="75000"/>
                </a:schemeClr>
              </a:gs>
              <a:gs pos="100000">
                <a:srgbClr val="000000"/>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AB36DB5-F10D-4EDB-87E2-ECB9301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74250" y="627728"/>
            <a:ext cx="4355593" cy="8104092"/>
          </a:xfrm>
          <a:prstGeom prst="rect">
            <a:avLst/>
          </a:prstGeom>
          <a:gradFill>
            <a:gsLst>
              <a:gs pos="0">
                <a:schemeClr val="accent1">
                  <a:lumMod val="50000"/>
                </a:schemeClr>
              </a:gs>
              <a:gs pos="91000">
                <a:schemeClr val="tx2">
                  <a:lumMod val="50000"/>
                  <a:alpha val="1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446F195D-95DC-419E-BBC1-E2B601A60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1"/>
            <a:ext cx="7646891" cy="6858001"/>
          </a:xfrm>
          <a:prstGeom prst="rect">
            <a:avLst/>
          </a:prstGeom>
          <a:gradFill>
            <a:gsLst>
              <a:gs pos="41000">
                <a:schemeClr val="accent1">
                  <a:lumMod val="75000"/>
                  <a:alpha val="52000"/>
                </a:schemeClr>
              </a:gs>
              <a:gs pos="95000">
                <a:srgbClr val="000000">
                  <a:alpha val="6800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5550980-2AB6-4DE5-86DD-064ADF160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2501118"/>
            <a:ext cx="8091784" cy="4331436"/>
          </a:xfrm>
          <a:prstGeom prst="rect">
            <a:avLst/>
          </a:prstGeom>
          <a:gradFill>
            <a:gsLst>
              <a:gs pos="0">
                <a:srgbClr val="000000">
                  <a:alpha val="16000"/>
                </a:srgbClr>
              </a:gs>
              <a:gs pos="91000">
                <a:schemeClr val="accent1">
                  <a:alpha val="3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DF4B167-8E82-4458-AE55-88B683EBF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595" y="-3"/>
            <a:ext cx="8091784" cy="6857999"/>
          </a:xfrm>
          <a:prstGeom prst="rect">
            <a:avLst/>
          </a:prstGeom>
          <a:gradFill>
            <a:gsLst>
              <a:gs pos="0">
                <a:schemeClr val="accent1">
                  <a:lumMod val="75000"/>
                  <a:alpha val="6000"/>
                </a:schemeClr>
              </a:gs>
              <a:gs pos="99000">
                <a:srgbClr val="000000">
                  <a:alpha val="57000"/>
                </a:srgb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55993D72-5628-4E5E-BB9F-96066414E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2101742" y="699966"/>
            <a:ext cx="5121259" cy="5458067"/>
          </a:xfrm>
          <a:prstGeom prst="ellipse">
            <a:avLst/>
          </a:prstGeom>
          <a:gradFill>
            <a:gsLst>
              <a:gs pos="3000">
                <a:schemeClr val="accent1">
                  <a:lumMod val="50000"/>
                  <a:alpha val="0"/>
                </a:schemeClr>
              </a:gs>
              <a:gs pos="100000">
                <a:schemeClr val="accent1">
                  <a:lumMod val="60000"/>
                  <a:lumOff val="40000"/>
                  <a:alpha val="17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92E52A-E653-4E36-A36D-02A6B0E60321}"/>
              </a:ext>
            </a:extLst>
          </p:cNvPr>
          <p:cNvSpPr>
            <a:spLocks noGrp="1"/>
          </p:cNvSpPr>
          <p:nvPr>
            <p:ph type="title"/>
          </p:nvPr>
        </p:nvSpPr>
        <p:spPr>
          <a:xfrm>
            <a:off x="456487" y="2500690"/>
            <a:ext cx="5878999" cy="2992576"/>
          </a:xfrm>
        </p:spPr>
        <p:txBody>
          <a:bodyPr vert="horz" lIns="91440" tIns="45720" rIns="91440" bIns="45720" rtlCol="0" anchor="t">
            <a:normAutofit/>
          </a:bodyPr>
          <a:lstStyle/>
          <a:p>
            <a:pPr>
              <a:spcBef>
                <a:spcPct val="0"/>
              </a:spcBef>
            </a:pPr>
            <a:r>
              <a:rPr lang="en-US" sz="4800" dirty="0">
                <a:solidFill>
                  <a:srgbClr val="FFFFFF"/>
                </a:solidFill>
                <a:latin typeface="+mj-lt"/>
                <a:ea typeface="+mj-ea"/>
                <a:cs typeface="+mj-cs"/>
              </a:rPr>
              <a:t>Introduction To the Problem.</a:t>
            </a:r>
          </a:p>
        </p:txBody>
      </p:sp>
      <p:pic>
        <p:nvPicPr>
          <p:cNvPr id="28" name="Picture 27" descr="A line graph adjacent to a stair">
            <a:extLst>
              <a:ext uri="{FF2B5EF4-FFF2-40B4-BE49-F238E27FC236}">
                <a16:creationId xmlns:a16="http://schemas.microsoft.com/office/drawing/2014/main" id="{583527EB-251C-2BB7-6413-1ED5260326ED}"/>
              </a:ext>
            </a:extLst>
          </p:cNvPr>
          <p:cNvPicPr>
            <a:picLocks noChangeAspect="1"/>
          </p:cNvPicPr>
          <p:nvPr/>
        </p:nvPicPr>
        <p:blipFill rotWithShape="1">
          <a:blip r:embed="rId2"/>
          <a:srcRect l="8837" r="7551"/>
          <a:stretch/>
        </p:blipFill>
        <p:spPr>
          <a:xfrm>
            <a:off x="8104092" y="10"/>
            <a:ext cx="4099858" cy="6857990"/>
          </a:xfrm>
          <a:prstGeom prst="rect">
            <a:avLst/>
          </a:prstGeom>
        </p:spPr>
      </p:pic>
      <p:sp>
        <p:nvSpPr>
          <p:cNvPr id="11" name="Google Shape;202;p23">
            <a:extLst>
              <a:ext uri="{FF2B5EF4-FFF2-40B4-BE49-F238E27FC236}">
                <a16:creationId xmlns:a16="http://schemas.microsoft.com/office/drawing/2014/main" id="{321CE481-18A0-476A-8591-4B878D1CF137}"/>
              </a:ext>
            </a:extLst>
          </p:cNvPr>
          <p:cNvSpPr txBox="1">
            <a:spLocks noGrp="1"/>
          </p:cNvSpPr>
          <p:nvPr>
            <p:ph type="title" idx="2"/>
          </p:nvPr>
        </p:nvSpPr>
        <p:spPr>
          <a:xfrm>
            <a:off x="953467" y="935800"/>
            <a:ext cx="2713600" cy="1428800"/>
          </a:xfrm>
          <a:prstGeom prst="rect">
            <a:avLst/>
          </a:prstGeom>
        </p:spPr>
        <p:txBody>
          <a:bodyPr spcFirstLastPara="1" vert="horz" wrap="square" lIns="121900" tIns="121900" rIns="121900" bIns="121900" rtlCol="0" anchor="t" anchorCtr="0">
            <a:noAutofit/>
          </a:bodyPr>
          <a:lstStyle/>
          <a:p>
            <a:r>
              <a:rPr lang="en" dirty="0"/>
              <a:t>01</a:t>
            </a:r>
            <a:endParaRPr dirty="0"/>
          </a:p>
        </p:txBody>
      </p:sp>
    </p:spTree>
    <p:extLst>
      <p:ext uri="{BB962C8B-B14F-4D97-AF65-F5344CB8AC3E}">
        <p14:creationId xmlns:p14="http://schemas.microsoft.com/office/powerpoint/2010/main" val="222315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953467" y="713333"/>
            <a:ext cx="5556000" cy="943200"/>
          </a:xfrm>
          <a:prstGeom prst="rect">
            <a:avLst/>
          </a:prstGeom>
        </p:spPr>
        <p:txBody>
          <a:bodyPr spcFirstLastPara="1" vert="horz" wrap="square" lIns="121900" tIns="121900" rIns="121900" bIns="121900" rtlCol="0" anchor="t" anchorCtr="0">
            <a:noAutofit/>
          </a:bodyPr>
          <a:lstStyle/>
          <a:p>
            <a:r>
              <a:rPr lang="en-US" sz="2400" dirty="0">
                <a:latin typeface="+mj-lt"/>
                <a:ea typeface="Georgia" panose="02040502050405020303" pitchFamily="18" charset="0"/>
                <a:cs typeface="Times New Roman" panose="02020603050405020304" pitchFamily="18" charset="0"/>
              </a:rPr>
              <a:t>Introduction To the Problem. </a:t>
            </a:r>
          </a:p>
        </p:txBody>
      </p:sp>
      <p:grpSp>
        <p:nvGrpSpPr>
          <p:cNvPr id="283" name="Google Shape;283;p25"/>
          <p:cNvGrpSpPr/>
          <p:nvPr/>
        </p:nvGrpSpPr>
        <p:grpSpPr>
          <a:xfrm>
            <a:off x="6935083" y="972934"/>
            <a:ext cx="4405181" cy="5171903"/>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121900" tIns="121900" rIns="121900" bIns="121900" anchor="ctr" anchorCtr="0">
                <a:noAutofit/>
              </a:bodyPr>
              <a:lstStyle/>
              <a:p>
                <a:endParaRPr sz="2400"/>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121900" tIns="121900" rIns="121900" bIns="121900" anchor="ctr" anchorCtr="0">
                <a:noAutofit/>
              </a:bodyPr>
              <a:lstStyle/>
              <a:p>
                <a:endParaRPr sz="2400"/>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121900" tIns="121900" rIns="121900" bIns="121900" anchor="ctr" anchorCtr="0">
                <a:noAutofit/>
              </a:bodyPr>
              <a:lstStyle/>
              <a:p>
                <a:endParaRPr sz="2400"/>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121900" tIns="121900" rIns="121900" bIns="121900" anchor="ctr" anchorCtr="0">
                <a:noAutofit/>
              </a:bodyPr>
              <a:lstStyle/>
              <a:p>
                <a:endParaRPr sz="2400"/>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121900" tIns="121900" rIns="121900" bIns="121900" anchor="ctr" anchorCtr="0">
                <a:noAutofit/>
              </a:bodyPr>
              <a:lstStyle/>
              <a:p>
                <a:endParaRPr sz="2400"/>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121900" tIns="121900" rIns="121900" bIns="121900" anchor="ctr" anchorCtr="0">
                <a:noAutofit/>
              </a:bodyPr>
              <a:lstStyle/>
              <a:p>
                <a:endParaRPr sz="2400"/>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121900" tIns="121900" rIns="121900" bIns="121900" anchor="ctr" anchorCtr="0">
                <a:noAutofit/>
              </a:bodyPr>
              <a:lstStyle/>
              <a:p>
                <a:endParaRPr sz="2400"/>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121900" tIns="121900" rIns="121900" bIns="121900" anchor="ctr" anchorCtr="0">
                <a:noAutofit/>
              </a:bodyPr>
              <a:lstStyle/>
              <a:p>
                <a:endParaRPr sz="2400"/>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121900" tIns="121900" rIns="121900" bIns="121900" anchor="ctr" anchorCtr="0">
                <a:noAutofit/>
              </a:bodyPr>
              <a:lstStyle/>
              <a:p>
                <a:endParaRPr sz="2400"/>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grpSp>
      </p:grpSp>
      <p:cxnSp>
        <p:nvCxnSpPr>
          <p:cNvPr id="440" name="Google Shape;440;p25"/>
          <p:cNvCxnSpPr/>
          <p:nvPr/>
        </p:nvCxnSpPr>
        <p:spPr>
          <a:xfrm>
            <a:off x="6813933" y="6144667"/>
            <a:ext cx="5940800" cy="0"/>
          </a:xfrm>
          <a:prstGeom prst="straightConnector1">
            <a:avLst/>
          </a:prstGeom>
          <a:noFill/>
          <a:ln w="9525" cap="flat" cmpd="sng">
            <a:solidFill>
              <a:schemeClr val="dk1"/>
            </a:solidFill>
            <a:prstDash val="solid"/>
            <a:round/>
            <a:headEnd type="none" w="med" len="med"/>
            <a:tailEnd type="none" w="med" len="med"/>
          </a:ln>
        </p:spPr>
      </p:cxnSp>
      <p:graphicFrame>
        <p:nvGraphicFramePr>
          <p:cNvPr id="442" name="Google Shape;282;p25">
            <a:extLst>
              <a:ext uri="{FF2B5EF4-FFF2-40B4-BE49-F238E27FC236}">
                <a16:creationId xmlns:a16="http://schemas.microsoft.com/office/drawing/2014/main" id="{74CA18F1-871F-41F0-9B97-605CF09F9E04}"/>
              </a:ext>
            </a:extLst>
          </p:cNvPr>
          <p:cNvGraphicFramePr/>
          <p:nvPr>
            <p:extLst>
              <p:ext uri="{D42A27DB-BD31-4B8C-83A1-F6EECF244321}">
                <p14:modId xmlns:p14="http://schemas.microsoft.com/office/powerpoint/2010/main" val="1923330909"/>
              </p:ext>
            </p:extLst>
          </p:nvPr>
        </p:nvGraphicFramePr>
        <p:xfrm>
          <a:off x="953467" y="1656533"/>
          <a:ext cx="5350800" cy="448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692494" y="330232"/>
            <a:ext cx="5556000" cy="943200"/>
          </a:xfrm>
          <a:prstGeom prst="rect">
            <a:avLst/>
          </a:prstGeom>
        </p:spPr>
        <p:txBody>
          <a:bodyPr spcFirstLastPara="1" vert="horz" wrap="square" lIns="121900" tIns="121900" rIns="121900" bIns="121900" rtlCol="0" anchor="t" anchorCtr="0">
            <a:noAutofit/>
          </a:bodyPr>
          <a:lstStyle/>
          <a:p>
            <a:r>
              <a:rPr lang="en-US" sz="2400" dirty="0">
                <a:latin typeface="+mj-lt"/>
                <a:ea typeface="Georgia" panose="02040502050405020303" pitchFamily="18" charset="0"/>
                <a:cs typeface="Times New Roman" panose="02020603050405020304" pitchFamily="18" charset="0"/>
              </a:rPr>
              <a:t>Introduction To the Problem. </a:t>
            </a:r>
          </a:p>
        </p:txBody>
      </p:sp>
      <p:grpSp>
        <p:nvGrpSpPr>
          <p:cNvPr id="283" name="Google Shape;283;p25"/>
          <p:cNvGrpSpPr/>
          <p:nvPr/>
        </p:nvGrpSpPr>
        <p:grpSpPr>
          <a:xfrm>
            <a:off x="6935083" y="972934"/>
            <a:ext cx="4405181" cy="5171903"/>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121900" tIns="121900" rIns="121900" bIns="121900" anchor="ctr" anchorCtr="0">
                <a:noAutofit/>
              </a:bodyPr>
              <a:lstStyle/>
              <a:p>
                <a:endParaRPr sz="2400"/>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121900" tIns="121900" rIns="121900" bIns="121900" anchor="ctr" anchorCtr="0">
                <a:noAutofit/>
              </a:bodyPr>
              <a:lstStyle/>
              <a:p>
                <a:endParaRPr sz="2400"/>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121900" tIns="121900" rIns="121900" bIns="121900" anchor="ctr" anchorCtr="0">
                <a:noAutofit/>
              </a:bodyPr>
              <a:lstStyle/>
              <a:p>
                <a:endParaRPr sz="2400"/>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121900" tIns="121900" rIns="121900" bIns="121900" anchor="ctr" anchorCtr="0">
                <a:noAutofit/>
              </a:bodyPr>
              <a:lstStyle/>
              <a:p>
                <a:endParaRPr sz="2400"/>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121900" tIns="121900" rIns="121900" bIns="121900" anchor="ctr" anchorCtr="0">
                <a:noAutofit/>
              </a:bodyPr>
              <a:lstStyle/>
              <a:p>
                <a:endParaRPr sz="2400"/>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121900" tIns="121900" rIns="121900" bIns="121900" anchor="ctr" anchorCtr="0">
                <a:noAutofit/>
              </a:bodyPr>
              <a:lstStyle/>
              <a:p>
                <a:endParaRPr sz="2400"/>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121900" tIns="121900" rIns="121900" bIns="121900" anchor="ctr" anchorCtr="0">
                <a:noAutofit/>
              </a:bodyPr>
              <a:lstStyle/>
              <a:p>
                <a:endParaRPr sz="2400"/>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121900" tIns="121900" rIns="121900" bIns="121900" anchor="ctr" anchorCtr="0">
                <a:noAutofit/>
              </a:bodyPr>
              <a:lstStyle/>
              <a:p>
                <a:endParaRPr sz="2400"/>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121900" tIns="121900" rIns="121900" bIns="121900" anchor="ctr" anchorCtr="0">
                <a:noAutofit/>
              </a:bodyPr>
              <a:lstStyle/>
              <a:p>
                <a:endParaRPr sz="2400"/>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grpSp>
      </p:grpSp>
      <p:cxnSp>
        <p:nvCxnSpPr>
          <p:cNvPr id="440" name="Google Shape;440;p25"/>
          <p:cNvCxnSpPr/>
          <p:nvPr/>
        </p:nvCxnSpPr>
        <p:spPr>
          <a:xfrm>
            <a:off x="6813933" y="6144667"/>
            <a:ext cx="5940800" cy="0"/>
          </a:xfrm>
          <a:prstGeom prst="straightConnector1">
            <a:avLst/>
          </a:prstGeom>
          <a:noFill/>
          <a:ln w="9525" cap="flat" cmpd="sng">
            <a:solidFill>
              <a:schemeClr val="dk1"/>
            </a:solidFill>
            <a:prstDash val="solid"/>
            <a:round/>
            <a:headEnd type="none" w="med" len="med"/>
            <a:tailEnd type="none" w="med" len="med"/>
          </a:ln>
        </p:spPr>
      </p:cxnSp>
      <p:graphicFrame>
        <p:nvGraphicFramePr>
          <p:cNvPr id="442" name="Google Shape;282;p25">
            <a:extLst>
              <a:ext uri="{FF2B5EF4-FFF2-40B4-BE49-F238E27FC236}">
                <a16:creationId xmlns:a16="http://schemas.microsoft.com/office/drawing/2014/main" id="{F86B7BB2-8AA6-A788-A023-8F1A42814A4E}"/>
              </a:ext>
            </a:extLst>
          </p:cNvPr>
          <p:cNvGraphicFramePr/>
          <p:nvPr/>
        </p:nvGraphicFramePr>
        <p:xfrm>
          <a:off x="705630" y="940283"/>
          <a:ext cx="5350800" cy="448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15006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349786" y="161628"/>
            <a:ext cx="5556000" cy="943200"/>
          </a:xfrm>
          <a:prstGeom prst="rect">
            <a:avLst/>
          </a:prstGeom>
        </p:spPr>
        <p:txBody>
          <a:bodyPr spcFirstLastPara="1" vert="horz" wrap="square" lIns="121900" tIns="121900" rIns="121900" bIns="121900" rtlCol="0" anchor="t" anchorCtr="0">
            <a:noAutofit/>
          </a:bodyPr>
          <a:lstStyle/>
          <a:p>
            <a:r>
              <a:rPr lang="en-US" sz="2400" dirty="0">
                <a:latin typeface="+mj-lt"/>
                <a:ea typeface="Georgia" panose="02040502050405020303" pitchFamily="18" charset="0"/>
                <a:cs typeface="Times New Roman" panose="02020603050405020304" pitchFamily="18" charset="0"/>
              </a:rPr>
              <a:t>Introduction To the Problem. </a:t>
            </a:r>
          </a:p>
        </p:txBody>
      </p:sp>
      <p:grpSp>
        <p:nvGrpSpPr>
          <p:cNvPr id="283" name="Google Shape;283;p25"/>
          <p:cNvGrpSpPr/>
          <p:nvPr/>
        </p:nvGrpSpPr>
        <p:grpSpPr>
          <a:xfrm>
            <a:off x="6935083" y="972934"/>
            <a:ext cx="4405181" cy="5171903"/>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121900" tIns="121900" rIns="121900" bIns="121900" anchor="ctr" anchorCtr="0">
                <a:noAutofit/>
              </a:bodyPr>
              <a:lstStyle/>
              <a:p>
                <a:endParaRPr sz="2400"/>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121900" tIns="121900" rIns="121900" bIns="121900" anchor="ctr" anchorCtr="0">
                <a:noAutofit/>
              </a:bodyPr>
              <a:lstStyle/>
              <a:p>
                <a:endParaRPr sz="2400"/>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121900" tIns="121900" rIns="121900" bIns="121900" anchor="ctr" anchorCtr="0">
                <a:noAutofit/>
              </a:bodyPr>
              <a:lstStyle/>
              <a:p>
                <a:endParaRPr sz="2400"/>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121900" tIns="121900" rIns="121900" bIns="121900" anchor="ctr" anchorCtr="0">
                <a:noAutofit/>
              </a:bodyPr>
              <a:lstStyle/>
              <a:p>
                <a:endParaRPr sz="2400"/>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121900" tIns="121900" rIns="121900" bIns="121900" anchor="ctr" anchorCtr="0">
                <a:noAutofit/>
              </a:bodyPr>
              <a:lstStyle/>
              <a:p>
                <a:endParaRPr sz="2400"/>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121900" tIns="121900" rIns="121900" bIns="121900" anchor="ctr" anchorCtr="0">
                <a:noAutofit/>
              </a:bodyPr>
              <a:lstStyle/>
              <a:p>
                <a:endParaRPr sz="2400"/>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121900" tIns="121900" rIns="121900" bIns="121900" anchor="ctr" anchorCtr="0">
                <a:noAutofit/>
              </a:bodyPr>
              <a:lstStyle/>
              <a:p>
                <a:endParaRPr sz="2400"/>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121900" tIns="121900" rIns="121900" bIns="121900" anchor="ctr" anchorCtr="0">
                <a:noAutofit/>
              </a:bodyPr>
              <a:lstStyle/>
              <a:p>
                <a:endParaRPr sz="2400"/>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121900" tIns="121900" rIns="121900" bIns="121900" anchor="ctr" anchorCtr="0">
                <a:noAutofit/>
              </a:bodyPr>
              <a:lstStyle/>
              <a:p>
                <a:endParaRPr sz="2400"/>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121900" tIns="121900" rIns="121900" bIns="121900" anchor="ctr" anchorCtr="0">
                <a:noAutofit/>
              </a:bodyPr>
              <a:lstStyle/>
              <a:p>
                <a:endParaRPr sz="2400"/>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121900" tIns="121900" rIns="121900" bIns="121900" anchor="ctr" anchorCtr="0">
                <a:noAutofit/>
              </a:bodyPr>
              <a:lstStyle/>
              <a:p>
                <a:endParaRPr sz="2400"/>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121900" tIns="121900" rIns="121900" bIns="121900" anchor="ctr" anchorCtr="0">
                <a:noAutofit/>
              </a:bodyPr>
              <a:lstStyle/>
              <a:p>
                <a:endParaRPr sz="2400"/>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121900" tIns="121900" rIns="121900" bIns="121900" anchor="ctr" anchorCtr="0">
                <a:noAutofit/>
              </a:bodyPr>
              <a:lstStyle/>
              <a:p>
                <a:endParaRPr sz="2400"/>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121900" tIns="121900" rIns="121900" bIns="121900" anchor="ctr" anchorCtr="0">
                <a:noAutofit/>
              </a:bodyPr>
              <a:lstStyle/>
              <a:p>
                <a:endParaRPr sz="2400"/>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121900" tIns="121900" rIns="121900" bIns="121900" anchor="ctr" anchorCtr="0">
                <a:noAutofit/>
              </a:bodyPr>
              <a:lstStyle/>
              <a:p>
                <a:endParaRPr sz="2400"/>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121900" tIns="121900" rIns="121900" bIns="121900" anchor="ctr" anchorCtr="0">
                <a:noAutofit/>
              </a:bodyPr>
              <a:lstStyle/>
              <a:p>
                <a:endParaRPr sz="2400"/>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121900" tIns="121900" rIns="121900" bIns="121900" anchor="ctr" anchorCtr="0">
                <a:noAutofit/>
              </a:bodyPr>
              <a:lstStyle/>
              <a:p>
                <a:endParaRPr sz="2400"/>
              </a:p>
            </p:txBody>
          </p:sp>
        </p:grpSp>
      </p:grpSp>
      <p:cxnSp>
        <p:nvCxnSpPr>
          <p:cNvPr id="440" name="Google Shape;440;p25"/>
          <p:cNvCxnSpPr/>
          <p:nvPr/>
        </p:nvCxnSpPr>
        <p:spPr>
          <a:xfrm>
            <a:off x="6813933" y="6144667"/>
            <a:ext cx="5940800" cy="0"/>
          </a:xfrm>
          <a:prstGeom prst="straightConnector1">
            <a:avLst/>
          </a:prstGeom>
          <a:noFill/>
          <a:ln w="9525" cap="flat" cmpd="sng">
            <a:solidFill>
              <a:schemeClr val="dk1"/>
            </a:solidFill>
            <a:prstDash val="solid"/>
            <a:round/>
            <a:headEnd type="none" w="med" len="med"/>
            <a:tailEnd type="none" w="med" len="med"/>
          </a:ln>
        </p:spPr>
      </p:cxnSp>
      <p:graphicFrame>
        <p:nvGraphicFramePr>
          <p:cNvPr id="444" name="Google Shape;282;p25">
            <a:extLst>
              <a:ext uri="{FF2B5EF4-FFF2-40B4-BE49-F238E27FC236}">
                <a16:creationId xmlns:a16="http://schemas.microsoft.com/office/drawing/2014/main" id="{E54D2C2F-3912-AA02-7E4C-5A3BC2EC8675}"/>
              </a:ext>
            </a:extLst>
          </p:cNvPr>
          <p:cNvGraphicFramePr/>
          <p:nvPr>
            <p:extLst>
              <p:ext uri="{D42A27DB-BD31-4B8C-83A1-F6EECF244321}">
                <p14:modId xmlns:p14="http://schemas.microsoft.com/office/powerpoint/2010/main" val="365800372"/>
              </p:ext>
            </p:extLst>
          </p:nvPr>
        </p:nvGraphicFramePr>
        <p:xfrm>
          <a:off x="535953" y="822003"/>
          <a:ext cx="5350800" cy="448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36272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736CAB1F-557E-4FA4-81CC-DC491EF83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A065953-3D69-4CD4-80C3-DF10DEB4C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30"/>
            <a:ext cx="8104091" cy="6857571"/>
          </a:xfrm>
          <a:prstGeom prst="rect">
            <a:avLst/>
          </a:prstGeom>
          <a:gradFill>
            <a:gsLst>
              <a:gs pos="0">
                <a:schemeClr val="accent1">
                  <a:lumMod val="75000"/>
                </a:schemeClr>
              </a:gs>
              <a:gs pos="100000">
                <a:srgbClr val="000000"/>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AB36DB5-F10D-4EDB-87E2-ECB9301FFC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74250" y="627728"/>
            <a:ext cx="4355593" cy="8104092"/>
          </a:xfrm>
          <a:prstGeom prst="rect">
            <a:avLst/>
          </a:prstGeom>
          <a:gradFill>
            <a:gsLst>
              <a:gs pos="0">
                <a:schemeClr val="accent1">
                  <a:lumMod val="50000"/>
                </a:schemeClr>
              </a:gs>
              <a:gs pos="91000">
                <a:schemeClr val="tx2">
                  <a:lumMod val="50000"/>
                  <a:alpha val="13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446F195D-95DC-419E-BBC1-E2B601A60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1"/>
            <a:ext cx="7646891" cy="6858001"/>
          </a:xfrm>
          <a:prstGeom prst="rect">
            <a:avLst/>
          </a:prstGeom>
          <a:gradFill>
            <a:gsLst>
              <a:gs pos="41000">
                <a:schemeClr val="accent1">
                  <a:lumMod val="75000"/>
                  <a:alpha val="52000"/>
                </a:schemeClr>
              </a:gs>
              <a:gs pos="95000">
                <a:srgbClr val="000000">
                  <a:alpha val="68000"/>
                </a:srgb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5550980-2AB6-4DE5-86DD-064ADF160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2501118"/>
            <a:ext cx="8091784" cy="4331436"/>
          </a:xfrm>
          <a:prstGeom prst="rect">
            <a:avLst/>
          </a:prstGeom>
          <a:gradFill>
            <a:gsLst>
              <a:gs pos="0">
                <a:srgbClr val="000000">
                  <a:alpha val="16000"/>
                </a:srgbClr>
              </a:gs>
              <a:gs pos="91000">
                <a:schemeClr val="accent1">
                  <a:alpha val="30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DF4B167-8E82-4458-AE55-88B683EBF6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595" y="-3"/>
            <a:ext cx="8091784" cy="6857999"/>
          </a:xfrm>
          <a:prstGeom prst="rect">
            <a:avLst/>
          </a:prstGeom>
          <a:gradFill>
            <a:gsLst>
              <a:gs pos="0">
                <a:schemeClr val="accent1">
                  <a:lumMod val="75000"/>
                  <a:alpha val="6000"/>
                </a:schemeClr>
              </a:gs>
              <a:gs pos="99000">
                <a:srgbClr val="000000">
                  <a:alpha val="57000"/>
                </a:srgb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55993D72-5628-4E5E-BB9F-96066414E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2101742" y="699966"/>
            <a:ext cx="5121259" cy="5458067"/>
          </a:xfrm>
          <a:prstGeom prst="ellipse">
            <a:avLst/>
          </a:prstGeom>
          <a:gradFill>
            <a:gsLst>
              <a:gs pos="3000">
                <a:schemeClr val="accent1">
                  <a:lumMod val="50000"/>
                  <a:alpha val="0"/>
                </a:schemeClr>
              </a:gs>
              <a:gs pos="100000">
                <a:schemeClr val="accent1">
                  <a:lumMod val="60000"/>
                  <a:lumOff val="40000"/>
                  <a:alpha val="17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92E52A-E653-4E36-A36D-02A6B0E60321}"/>
              </a:ext>
            </a:extLst>
          </p:cNvPr>
          <p:cNvSpPr>
            <a:spLocks noGrp="1"/>
          </p:cNvSpPr>
          <p:nvPr>
            <p:ph type="title"/>
          </p:nvPr>
        </p:nvSpPr>
        <p:spPr>
          <a:xfrm>
            <a:off x="833223" y="2541367"/>
            <a:ext cx="6789887" cy="2992576"/>
          </a:xfrm>
        </p:spPr>
        <p:txBody>
          <a:bodyPr vert="horz" lIns="91440" tIns="45720" rIns="91440" bIns="45720" rtlCol="0" anchor="t">
            <a:normAutofit/>
          </a:bodyPr>
          <a:lstStyle/>
          <a:p>
            <a:pPr>
              <a:spcBef>
                <a:spcPct val="0"/>
              </a:spcBef>
            </a:pPr>
            <a:r>
              <a:rPr lang="en-US" sz="4100" b="0" dirty="0">
                <a:solidFill>
                  <a:srgbClr val="FFFFFF"/>
                </a:solidFill>
                <a:latin typeface="+mj-lt"/>
                <a:ea typeface="+mj-ea"/>
                <a:cs typeface="+mj-cs"/>
                <a:sym typeface="Golos Text Medium"/>
              </a:rPr>
              <a:t>Explain the Tasks Preformed</a:t>
            </a:r>
            <a:br>
              <a:rPr lang="en-US" sz="4100" b="0" dirty="0">
                <a:solidFill>
                  <a:srgbClr val="FFFFFF"/>
                </a:solidFill>
                <a:latin typeface="+mj-lt"/>
                <a:ea typeface="+mj-ea"/>
                <a:cs typeface="+mj-cs"/>
                <a:sym typeface="Golos Text Medium"/>
              </a:rPr>
            </a:br>
            <a:r>
              <a:rPr lang="en-US" sz="4100" b="0" dirty="0">
                <a:solidFill>
                  <a:srgbClr val="FFFFFF"/>
                </a:solidFill>
                <a:latin typeface="+mj-lt"/>
                <a:ea typeface="+mj-ea"/>
                <a:cs typeface="+mj-cs"/>
                <a:sym typeface="Golos Text Medium"/>
              </a:rPr>
              <a:t>Web scrapping</a:t>
            </a:r>
            <a:br>
              <a:rPr lang="en-US" sz="4100" b="0" dirty="0">
                <a:solidFill>
                  <a:srgbClr val="FFFFFF"/>
                </a:solidFill>
                <a:latin typeface="+mj-lt"/>
                <a:ea typeface="+mj-ea"/>
                <a:cs typeface="+mj-cs"/>
                <a:sym typeface="Golos Text Medium"/>
              </a:rPr>
            </a:br>
            <a:r>
              <a:rPr lang="en-US" sz="4100" b="0" dirty="0">
                <a:solidFill>
                  <a:srgbClr val="FFFFFF"/>
                </a:solidFill>
                <a:latin typeface="+mj-lt"/>
                <a:ea typeface="+mj-ea"/>
                <a:cs typeface="+mj-cs"/>
                <a:sym typeface="Golos Text Medium"/>
              </a:rPr>
              <a:t>Data Cleaning</a:t>
            </a:r>
            <a:br>
              <a:rPr lang="en-US" sz="4100" b="0" dirty="0">
                <a:solidFill>
                  <a:srgbClr val="FFFFFF"/>
                </a:solidFill>
                <a:latin typeface="+mj-lt"/>
                <a:ea typeface="+mj-ea"/>
                <a:cs typeface="+mj-cs"/>
                <a:sym typeface="Golos Text Medium"/>
              </a:rPr>
            </a:br>
            <a:r>
              <a:rPr lang="en-US" sz="4100" b="0" dirty="0">
                <a:solidFill>
                  <a:srgbClr val="FFFFFF"/>
                </a:solidFill>
                <a:latin typeface="+mj-lt"/>
                <a:ea typeface="+mj-ea"/>
                <a:cs typeface="+mj-cs"/>
                <a:sym typeface="Golos Text Medium"/>
              </a:rPr>
              <a:t>Data Visualization</a:t>
            </a:r>
            <a:endParaRPr lang="en-US" sz="4100" dirty="0">
              <a:solidFill>
                <a:srgbClr val="FFFFFF"/>
              </a:solidFill>
              <a:latin typeface="+mj-lt"/>
              <a:ea typeface="+mj-ea"/>
              <a:cs typeface="+mj-cs"/>
            </a:endParaRPr>
          </a:p>
        </p:txBody>
      </p:sp>
      <p:pic>
        <p:nvPicPr>
          <p:cNvPr id="28" name="Picture 27" descr="A line graph adjacent to a stair">
            <a:extLst>
              <a:ext uri="{FF2B5EF4-FFF2-40B4-BE49-F238E27FC236}">
                <a16:creationId xmlns:a16="http://schemas.microsoft.com/office/drawing/2014/main" id="{583527EB-251C-2BB7-6413-1ED5260326ED}"/>
              </a:ext>
            </a:extLst>
          </p:cNvPr>
          <p:cNvPicPr>
            <a:picLocks noChangeAspect="1"/>
          </p:cNvPicPr>
          <p:nvPr/>
        </p:nvPicPr>
        <p:blipFill rotWithShape="1">
          <a:blip r:embed="rId2"/>
          <a:srcRect l="8837" r="7551"/>
          <a:stretch/>
        </p:blipFill>
        <p:spPr>
          <a:xfrm>
            <a:off x="8104092" y="10"/>
            <a:ext cx="4099858" cy="6857990"/>
          </a:xfrm>
          <a:prstGeom prst="rect">
            <a:avLst/>
          </a:prstGeom>
        </p:spPr>
      </p:pic>
      <p:sp>
        <p:nvSpPr>
          <p:cNvPr id="18" name="Google Shape;202;p23">
            <a:extLst>
              <a:ext uri="{FF2B5EF4-FFF2-40B4-BE49-F238E27FC236}">
                <a16:creationId xmlns:a16="http://schemas.microsoft.com/office/drawing/2014/main" id="{2E56F5D1-CC50-4E3B-83E7-51155CF148A1}"/>
              </a:ext>
            </a:extLst>
          </p:cNvPr>
          <p:cNvSpPr txBox="1">
            <a:spLocks noGrp="1"/>
          </p:cNvSpPr>
          <p:nvPr>
            <p:ph type="title" idx="2"/>
          </p:nvPr>
        </p:nvSpPr>
        <p:spPr>
          <a:xfrm>
            <a:off x="953467" y="935800"/>
            <a:ext cx="2713600" cy="1428800"/>
          </a:xfrm>
          <a:prstGeom prst="rect">
            <a:avLst/>
          </a:prstGeom>
        </p:spPr>
        <p:txBody>
          <a:bodyPr spcFirstLastPara="1" vert="horz" wrap="square" lIns="121900" tIns="121900" rIns="121900" bIns="121900" rtlCol="0" anchor="t" anchorCtr="0">
            <a:noAutofit/>
          </a:bodyPr>
          <a:lstStyle/>
          <a:p>
            <a:r>
              <a:rPr lang="en" dirty="0"/>
              <a:t>02</a:t>
            </a:r>
            <a:endParaRPr dirty="0"/>
          </a:p>
        </p:txBody>
      </p:sp>
    </p:spTree>
    <p:extLst>
      <p:ext uri="{BB962C8B-B14F-4D97-AF65-F5344CB8AC3E}">
        <p14:creationId xmlns:p14="http://schemas.microsoft.com/office/powerpoint/2010/main" val="834832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52"/>
        <p:cNvGrpSpPr/>
        <p:nvPr/>
      </p:nvGrpSpPr>
      <p:grpSpPr>
        <a:xfrm>
          <a:off x="0" y="0"/>
          <a:ext cx="0" cy="0"/>
          <a:chOff x="0" y="0"/>
          <a:chExt cx="0" cy="0"/>
        </a:xfrm>
      </p:grpSpPr>
      <p:sp useBgFill="1">
        <p:nvSpPr>
          <p:cNvPr id="460" name="Rectangle 45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Rectangle 46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4" name="Rectangle 46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6" name="Rectangle 46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3" name="Google Shape;453;p27"/>
          <p:cNvSpPr txBox="1">
            <a:spLocks noGrp="1"/>
          </p:cNvSpPr>
          <p:nvPr>
            <p:ph type="title"/>
          </p:nvPr>
        </p:nvSpPr>
        <p:spPr>
          <a:xfrm>
            <a:off x="1371597" y="348865"/>
            <a:ext cx="10044023" cy="877729"/>
          </a:xfrm>
          <a:prstGeom prst="rect">
            <a:avLst/>
          </a:prstGeom>
        </p:spPr>
        <p:txBody>
          <a:bodyPr spcFirstLastPara="1" vert="horz" lIns="91440" tIns="45720" rIns="91440" bIns="45720" rtlCol="0" anchor="ctr" anchorCtr="0">
            <a:normAutofit/>
          </a:bodyPr>
          <a:lstStyle/>
          <a:p>
            <a:pPr>
              <a:lnSpc>
                <a:spcPct val="90000"/>
              </a:lnSpc>
              <a:spcBef>
                <a:spcPct val="0"/>
              </a:spcBef>
            </a:pPr>
            <a:r>
              <a:rPr lang="en-US" kern="1200" dirty="0">
                <a:solidFill>
                  <a:srgbClr val="FFFFFF"/>
                </a:solidFill>
                <a:latin typeface="+mj-lt"/>
                <a:ea typeface="+mj-ea"/>
                <a:cs typeface="+mj-cs"/>
              </a:rPr>
              <a:t>Explain the Tasks Preformed</a:t>
            </a:r>
          </a:p>
        </p:txBody>
      </p:sp>
      <p:graphicFrame>
        <p:nvGraphicFramePr>
          <p:cNvPr id="456" name="Google Shape;454;p27">
            <a:extLst>
              <a:ext uri="{FF2B5EF4-FFF2-40B4-BE49-F238E27FC236}">
                <a16:creationId xmlns:a16="http://schemas.microsoft.com/office/drawing/2014/main" id="{9AFC5D22-024F-50FA-40F7-E467BF3005E0}"/>
              </a:ext>
            </a:extLst>
          </p:cNvPr>
          <p:cNvGraphicFramePr/>
          <p:nvPr>
            <p:extLst>
              <p:ext uri="{D42A27DB-BD31-4B8C-83A1-F6EECF244321}">
                <p14:modId xmlns:p14="http://schemas.microsoft.com/office/powerpoint/2010/main" val="4220099333"/>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4" name="Picture 4" descr="A 3D pattern of ring shapes connected by lines">
            <a:extLst>
              <a:ext uri="{FF2B5EF4-FFF2-40B4-BE49-F238E27FC236}">
                <a16:creationId xmlns:a16="http://schemas.microsoft.com/office/drawing/2014/main" id="{520F36EE-2574-2079-2800-C3009EB372BA}"/>
              </a:ext>
            </a:extLst>
          </p:cNvPr>
          <p:cNvPicPr>
            <a:picLocks noChangeAspect="1"/>
          </p:cNvPicPr>
          <p:nvPr/>
        </p:nvPicPr>
        <p:blipFill rotWithShape="1">
          <a:blip r:embed="rId2"/>
          <a:srcRect r="18413"/>
          <a:stretch/>
        </p:blipFill>
        <p:spPr>
          <a:xfrm>
            <a:off x="20" y="10"/>
            <a:ext cx="9947062" cy="6857990"/>
          </a:xfrm>
          <a:prstGeom prst="rect">
            <a:avLst/>
          </a:prstGeom>
        </p:spPr>
      </p:pic>
      <p:sp>
        <p:nvSpPr>
          <p:cNvPr id="11" name="Freeform: Shape 10">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13" name="Freeform: Shape 12">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15" name="Freeform: Shape 14">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587A794C-7879-4907-A694-649D4C089485}"/>
              </a:ext>
            </a:extLst>
          </p:cNvPr>
          <p:cNvSpPr>
            <a:spLocks noGrp="1"/>
          </p:cNvSpPr>
          <p:nvPr>
            <p:ph type="title"/>
          </p:nvPr>
        </p:nvSpPr>
        <p:spPr>
          <a:xfrm>
            <a:off x="8046720" y="1045597"/>
            <a:ext cx="3633746" cy="1588422"/>
          </a:xfrm>
        </p:spPr>
        <p:txBody>
          <a:bodyPr vert="horz" lIns="91440" tIns="45720" rIns="91440" bIns="45720" rtlCol="0" anchor="b">
            <a:normAutofit/>
          </a:bodyPr>
          <a:lstStyle/>
          <a:p>
            <a:pPr>
              <a:lnSpc>
                <a:spcPct val="90000"/>
              </a:lnSpc>
              <a:spcBef>
                <a:spcPct val="0"/>
              </a:spcBef>
            </a:pPr>
            <a:r>
              <a:rPr lang="en-US" sz="3600" i="0" dirty="0">
                <a:solidFill>
                  <a:schemeClr val="tx1"/>
                </a:solidFill>
                <a:effectLst/>
                <a:latin typeface="+mn-lt"/>
                <a:ea typeface="+mn-ea"/>
                <a:cs typeface="+mn-cs"/>
              </a:rPr>
              <a:t>Data Extraction</a:t>
            </a:r>
            <a:endParaRPr lang="en-US" sz="3600" dirty="0">
              <a:solidFill>
                <a:schemeClr val="tx1"/>
              </a:solidFill>
              <a:latin typeface="+mj-lt"/>
              <a:ea typeface="+mj-ea"/>
              <a:cs typeface="+mj-cs"/>
            </a:endParaRPr>
          </a:p>
        </p:txBody>
      </p:sp>
      <p:sp>
        <p:nvSpPr>
          <p:cNvPr id="3" name="Text Placeholder 2">
            <a:extLst>
              <a:ext uri="{FF2B5EF4-FFF2-40B4-BE49-F238E27FC236}">
                <a16:creationId xmlns:a16="http://schemas.microsoft.com/office/drawing/2014/main" id="{51F16034-6F93-41BD-88EC-DE4E99F5D71D}"/>
              </a:ext>
            </a:extLst>
          </p:cNvPr>
          <p:cNvSpPr>
            <a:spLocks noGrp="1"/>
          </p:cNvSpPr>
          <p:nvPr>
            <p:ph type="body" idx="1"/>
          </p:nvPr>
        </p:nvSpPr>
        <p:spPr>
          <a:xfrm>
            <a:off x="7888736" y="2562931"/>
            <a:ext cx="4302959" cy="2700062"/>
          </a:xfrm>
        </p:spPr>
        <p:txBody>
          <a:bodyPr vert="horz" lIns="91440" tIns="45720" rIns="91440" bIns="45720" rtlCol="0">
            <a:normAutofit/>
          </a:bodyPr>
          <a:lstStyle/>
          <a:p>
            <a:pPr marL="380985" indent="0">
              <a:lnSpc>
                <a:spcPct val="90000"/>
              </a:lnSpc>
              <a:spcAft>
                <a:spcPts val="600"/>
              </a:spcAft>
              <a:buNone/>
            </a:pPr>
            <a:br>
              <a:rPr lang="en-US" sz="1600" i="0" dirty="0">
                <a:solidFill>
                  <a:schemeClr val="tx1"/>
                </a:solidFill>
                <a:effectLst/>
                <a:latin typeface="+mn-lt"/>
                <a:ea typeface="+mn-ea"/>
                <a:cs typeface="+mn-cs"/>
              </a:rPr>
            </a:br>
            <a:r>
              <a:rPr lang="en-US" sz="1600" b="0" i="0" dirty="0">
                <a:solidFill>
                  <a:schemeClr val="tx1"/>
                </a:solidFill>
                <a:effectLst/>
                <a:latin typeface="+mn-lt"/>
                <a:ea typeface="+mn-ea"/>
                <a:cs typeface="+mn-cs"/>
              </a:rPr>
              <a:t>Implemented a loop structure (while loop with a nested for loop) to extract each item's price, market price, name, discount, and image from the HTML pages.</a:t>
            </a:r>
          </a:p>
          <a:p>
            <a:pPr marL="380985" indent="0">
              <a:lnSpc>
                <a:spcPct val="90000"/>
              </a:lnSpc>
              <a:spcAft>
                <a:spcPts val="600"/>
              </a:spcAft>
              <a:buNone/>
            </a:pPr>
            <a:br>
              <a:rPr lang="en-US" sz="1600" b="0" i="0" dirty="0">
                <a:solidFill>
                  <a:schemeClr val="tx1"/>
                </a:solidFill>
                <a:effectLst/>
                <a:latin typeface="+mn-lt"/>
                <a:ea typeface="+mn-ea"/>
                <a:cs typeface="+mn-cs"/>
              </a:rPr>
            </a:br>
            <a:r>
              <a:rPr lang="en-US" sz="1600" i="0" dirty="0">
                <a:solidFill>
                  <a:schemeClr val="tx1"/>
                </a:solidFill>
                <a:effectLst/>
                <a:latin typeface="+mn-lt"/>
                <a:ea typeface="+mn-ea"/>
                <a:cs typeface="+mn-cs"/>
              </a:rPr>
              <a:t>Data Storage </a:t>
            </a:r>
            <a:r>
              <a:rPr lang="en-US" sz="1600" dirty="0">
                <a:solidFill>
                  <a:schemeClr val="tx1"/>
                </a:solidFill>
                <a:latin typeface="+mn-lt"/>
                <a:ea typeface="+mn-ea"/>
                <a:cs typeface="+mn-cs"/>
              </a:rPr>
              <a:t>- </a:t>
            </a:r>
            <a:r>
              <a:rPr lang="en-US" sz="1600" b="0" i="0" dirty="0">
                <a:solidFill>
                  <a:schemeClr val="tx1"/>
                </a:solidFill>
                <a:effectLst/>
                <a:latin typeface="+mn-lt"/>
                <a:ea typeface="+mn-ea"/>
                <a:cs typeface="+mn-cs"/>
              </a:rPr>
              <a:t>Stored the extracted data in list for further processing and analysis.</a:t>
            </a:r>
            <a:endParaRPr lang="en-US" sz="1600" dirty="0">
              <a:solidFill>
                <a:schemeClr val="tx1"/>
              </a:solidFill>
              <a:latin typeface="+mn-lt"/>
              <a:ea typeface="+mn-ea"/>
              <a:cs typeface="+mn-cs"/>
            </a:endParaRPr>
          </a:p>
        </p:txBody>
      </p:sp>
    </p:spTree>
    <p:extLst>
      <p:ext uri="{BB962C8B-B14F-4D97-AF65-F5344CB8AC3E}">
        <p14:creationId xmlns:p14="http://schemas.microsoft.com/office/powerpoint/2010/main" val="30169610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TotalTime>
  <Words>538</Words>
  <Application>Microsoft Office PowerPoint</Application>
  <PresentationFormat>Widescreen</PresentationFormat>
  <Paragraphs>47</Paragraphs>
  <Slides>21</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Meiryo</vt:lpstr>
      <vt:lpstr>Arial</vt:lpstr>
      <vt:lpstr>Calibri</vt:lpstr>
      <vt:lpstr>Calibri Light</vt:lpstr>
      <vt:lpstr>Georgia</vt:lpstr>
      <vt:lpstr>Golos Text</vt:lpstr>
      <vt:lpstr>Golos Text Medium</vt:lpstr>
      <vt:lpstr>Office Theme</vt:lpstr>
      <vt:lpstr>WEB SCRAPPING  Hussain Raza Rizvi  SP23-MSCS-0012 Usman Bin Hamid SP23-MSCS-0014</vt:lpstr>
      <vt:lpstr>01: Introduction To the Problem? 02: Explain the Tasks You Preformed 03: Future Enhancements </vt:lpstr>
      <vt:lpstr>Introduction To the Problem.</vt:lpstr>
      <vt:lpstr>Introduction To the Problem. </vt:lpstr>
      <vt:lpstr>Introduction To the Problem. </vt:lpstr>
      <vt:lpstr>Introduction To the Problem. </vt:lpstr>
      <vt:lpstr>Explain the Tasks Preformed Web scrapping Data Cleaning Data Visualization</vt:lpstr>
      <vt:lpstr>Explain the Tasks Preformed</vt:lpstr>
      <vt:lpstr>Data Extraction</vt:lpstr>
      <vt:lpstr>Explain the Tasks Preformed</vt:lpstr>
      <vt:lpstr>Explain the Tasks Preformed</vt:lpstr>
      <vt:lpstr>PowerPoint Presentation</vt:lpstr>
      <vt:lpstr>Main uses</vt:lpstr>
      <vt:lpstr>PowerPoint Presentation</vt:lpstr>
      <vt:lpstr>Average discount offered by Each Brand</vt:lpstr>
      <vt:lpstr>PowerPoint Presentation</vt:lpstr>
      <vt:lpstr>PowerPoint Presentation</vt:lpstr>
      <vt:lpstr>Future Enhancement </vt:lpstr>
      <vt:lpstr>Future Enhancements</vt:lpstr>
      <vt:lpstr>PowerPoint Presentation</vt:lpstr>
      <vt:lpstr>Thanks !  Any 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SCRAPPING  Hussain Raza Rizvi  SP23-MSCS-0012 Usman Bin Hamid SP23-MSCS-0014</dc:title>
  <dc:creator>Usman Bin Hamid</dc:creator>
  <cp:lastModifiedBy>Hussain Raza</cp:lastModifiedBy>
  <cp:revision>3</cp:revision>
  <dcterms:created xsi:type="dcterms:W3CDTF">2023-05-29T21:15:09Z</dcterms:created>
  <dcterms:modified xsi:type="dcterms:W3CDTF">2023-05-30T07:04:27Z</dcterms:modified>
</cp:coreProperties>
</file>

<file path=docProps/thumbnail.jpeg>
</file>